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C9D8-B7E1-49F2-8203-CD9B11342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164E6-00A2-4D1A-8700-E679803C7D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158"/>
            <a:ext cx="9204176" cy="689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0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990"/>
            <a:ext cx="9185698" cy="68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</cp:revision>
  <dcterms:created xsi:type="dcterms:W3CDTF">2024-12-19T19:04:29Z</dcterms:created>
  <dcterms:modified xsi:type="dcterms:W3CDTF">2024-12-19T19:06:59Z</dcterms:modified>
</cp:coreProperties>
</file>