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7" r:id="rId4"/>
    <p:sldId id="268" r:id="rId5"/>
    <p:sldId id="271" r:id="rId6"/>
    <p:sldId id="269" r:id="rId7"/>
    <p:sldId id="270" r:id="rId8"/>
    <p:sldId id="26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7CE5D-2F4B-47A0-B4D8-FD75F86F0B8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1012D9-44C0-420E-A70F-6DA46D662FD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Детский сад «Вместе за безопасность дорожного движения!»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2A6B5A7-40A0-42D5-B6E5-C62B9804278C}" type="parTrans" cxnId="{86BD57F8-0AC6-4E23-8690-38E4574EEBC2}">
      <dgm:prSet/>
      <dgm:spPr/>
      <dgm:t>
        <a:bodyPr/>
        <a:lstStyle/>
        <a:p>
          <a:endParaRPr lang="ru-RU"/>
        </a:p>
      </dgm:t>
    </dgm:pt>
    <dgm:pt modelId="{DE264D8A-A59B-42FF-9D81-636281129ED9}" type="sibTrans" cxnId="{86BD57F8-0AC6-4E23-8690-38E4574EEBC2}">
      <dgm:prSet/>
      <dgm:spPr/>
      <dgm:t>
        <a:bodyPr/>
        <a:lstStyle/>
        <a:p>
          <a:endParaRPr lang="ru-RU"/>
        </a:p>
      </dgm:t>
    </dgm:pt>
    <dgm:pt modelId="{90408FBE-AD95-4BE0-9D2C-D5D54D4DC49E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694830E-23BB-4E45-B857-6CB3B145F1EE}" type="parTrans" cxnId="{B083DDBD-0B56-43EA-8308-63A48F6F1369}">
      <dgm:prSet/>
      <dgm:spPr/>
      <dgm:t>
        <a:bodyPr/>
        <a:lstStyle/>
        <a:p>
          <a:endParaRPr lang="ru-RU"/>
        </a:p>
      </dgm:t>
    </dgm:pt>
    <dgm:pt modelId="{A8A114F9-DF3E-4339-9C4D-6C227A11154E}" type="sibTrans" cxnId="{B083DDBD-0B56-43EA-8308-63A48F6F1369}">
      <dgm:prSet/>
      <dgm:spPr/>
      <dgm:t>
        <a:bodyPr/>
        <a:lstStyle/>
        <a:p>
          <a:endParaRPr lang="ru-RU"/>
        </a:p>
      </dgm:t>
    </dgm:pt>
    <dgm:pt modelId="{E4971F30-EEAC-41C6-A6AA-84AF3196A06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9963E9A-79FC-4E12-9F42-35F0A1341437}" type="parTrans" cxnId="{0A81DC9B-4260-46BB-A6AE-2DE40A09185E}">
      <dgm:prSet/>
      <dgm:spPr/>
      <dgm:t>
        <a:bodyPr/>
        <a:lstStyle/>
        <a:p>
          <a:endParaRPr lang="ru-RU"/>
        </a:p>
      </dgm:t>
    </dgm:pt>
    <dgm:pt modelId="{4332691E-9DC4-4030-8394-D98BA93C25F2}" type="sibTrans" cxnId="{0A81DC9B-4260-46BB-A6AE-2DE40A09185E}">
      <dgm:prSet/>
      <dgm:spPr/>
      <dgm:t>
        <a:bodyPr/>
        <a:lstStyle/>
        <a:p>
          <a:endParaRPr lang="ru-RU"/>
        </a:p>
      </dgm:t>
    </dgm:pt>
    <dgm:pt modelId="{A9FA07FC-165F-4344-B0AB-33220843C6E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Соц.партнеры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185BA2E-C2F0-46B0-BA98-143E83FF00B4}" type="parTrans" cxnId="{0F6D57DE-5D45-49CF-8C24-9913A7BEDD6D}">
      <dgm:prSet/>
      <dgm:spPr/>
      <dgm:t>
        <a:bodyPr/>
        <a:lstStyle/>
        <a:p>
          <a:endParaRPr lang="ru-RU"/>
        </a:p>
      </dgm:t>
    </dgm:pt>
    <dgm:pt modelId="{4EA15CAA-5EE3-4E55-952B-E056594A16E5}" type="sibTrans" cxnId="{0F6D57DE-5D45-49CF-8C24-9913A7BEDD6D}">
      <dgm:prSet/>
      <dgm:spPr/>
      <dgm:t>
        <a:bodyPr/>
        <a:lstStyle/>
        <a:p>
          <a:endParaRPr lang="ru-RU"/>
        </a:p>
      </dgm:t>
    </dgm:pt>
    <dgm:pt modelId="{9A62B73E-799B-4651-A196-675C8DDC1C6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Воспитанники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664DA7B-DE68-45D1-A433-C37B8AC9E127}" type="parTrans" cxnId="{3B13575A-DBC3-4852-8288-CEEA161CF080}">
      <dgm:prSet/>
      <dgm:spPr/>
      <dgm:t>
        <a:bodyPr/>
        <a:lstStyle/>
        <a:p>
          <a:endParaRPr lang="ru-RU"/>
        </a:p>
      </dgm:t>
    </dgm:pt>
    <dgm:pt modelId="{60D88939-23C1-4B56-ACD3-C78C22C2C66D}" type="sibTrans" cxnId="{3B13575A-DBC3-4852-8288-CEEA161CF080}">
      <dgm:prSet/>
      <dgm:spPr/>
      <dgm:t>
        <a:bodyPr/>
        <a:lstStyle/>
        <a:p>
          <a:endParaRPr lang="ru-RU"/>
        </a:p>
      </dgm:t>
    </dgm:pt>
    <dgm:pt modelId="{304F6DBF-A565-4E97-8182-0B239C5497CE}" type="pres">
      <dgm:prSet presAssocID="{6FB7CE5D-2F4B-47A0-B4D8-FD75F86F0B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EFED9-C7E5-4C5B-82F8-72D25985B4C5}" type="pres">
      <dgm:prSet presAssocID="{EB1012D9-44C0-420E-A70F-6DA46D662FDF}" presName="centerShape" presStyleLbl="node0" presStyleIdx="0" presStyleCnt="1" custScaleX="185619" custScaleY="139659"/>
      <dgm:spPr/>
      <dgm:t>
        <a:bodyPr/>
        <a:lstStyle/>
        <a:p>
          <a:endParaRPr lang="ru-RU"/>
        </a:p>
      </dgm:t>
    </dgm:pt>
    <dgm:pt modelId="{671553D1-CEE9-4057-A0A6-FBBC08B828A8}" type="pres">
      <dgm:prSet presAssocID="{3694830E-23BB-4E45-B857-6CB3B145F1EE}" presName="Name9" presStyleLbl="parChTrans1D2" presStyleIdx="0" presStyleCnt="4"/>
      <dgm:spPr/>
      <dgm:t>
        <a:bodyPr/>
        <a:lstStyle/>
        <a:p>
          <a:endParaRPr lang="ru-RU"/>
        </a:p>
      </dgm:t>
    </dgm:pt>
    <dgm:pt modelId="{9F7DB072-11CD-45AA-9202-45C59F15B88E}" type="pres">
      <dgm:prSet presAssocID="{3694830E-23BB-4E45-B857-6CB3B145F1E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E305717-6B0E-4DB1-A840-D5C1894CBCC7}" type="pres">
      <dgm:prSet presAssocID="{90408FBE-AD95-4BE0-9D2C-D5D54D4DC49E}" presName="node" presStyleLbl="node1" presStyleIdx="0" presStyleCnt="4" custScaleX="163413" custRadScaleRad="10105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485A8-80C3-45A1-A99B-F7F6A44833A6}" type="pres">
      <dgm:prSet presAssocID="{F9963E9A-79FC-4E12-9F42-35F0A1341437}" presName="Name9" presStyleLbl="parChTrans1D2" presStyleIdx="1" presStyleCnt="4"/>
      <dgm:spPr/>
      <dgm:t>
        <a:bodyPr/>
        <a:lstStyle/>
        <a:p>
          <a:endParaRPr lang="ru-RU"/>
        </a:p>
      </dgm:t>
    </dgm:pt>
    <dgm:pt modelId="{4B0CFB2D-0092-4A8E-8E99-B13B8E031F78}" type="pres">
      <dgm:prSet presAssocID="{F9963E9A-79FC-4E12-9F42-35F0A134143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62AE977-8E8F-4C7A-B736-6D898CDE8E30}" type="pres">
      <dgm:prSet presAssocID="{E4971F30-EEAC-41C6-A6AA-84AF3196A062}" presName="node" presStyleLbl="node1" presStyleIdx="1" presStyleCnt="4" custScaleX="203566" custRadScaleRad="162405" custRadScaleInc="1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27BCA-1590-4892-8578-C08858BBE223}" type="pres">
      <dgm:prSet presAssocID="{2185BA2E-C2F0-46B0-BA98-143E83FF00B4}" presName="Name9" presStyleLbl="parChTrans1D2" presStyleIdx="2" presStyleCnt="4"/>
      <dgm:spPr/>
      <dgm:t>
        <a:bodyPr/>
        <a:lstStyle/>
        <a:p>
          <a:endParaRPr lang="ru-RU"/>
        </a:p>
      </dgm:t>
    </dgm:pt>
    <dgm:pt modelId="{73227FD3-DFA5-4009-9ED3-22BCF9994477}" type="pres">
      <dgm:prSet presAssocID="{2185BA2E-C2F0-46B0-BA98-143E83FF00B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A5DF358-58A2-425F-B106-05A28094B58A}" type="pres">
      <dgm:prSet presAssocID="{A9FA07FC-165F-4344-B0AB-33220843C6E9}" presName="node" presStyleLbl="node1" presStyleIdx="2" presStyleCnt="4" custScaleX="209162" custRadScaleRad="102569" custRadScaleInc="-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7BA4E-98FA-4F37-BB28-2835D7E7BBE7}" type="pres">
      <dgm:prSet presAssocID="{D664DA7B-DE68-45D1-A433-C37B8AC9E127}" presName="Name9" presStyleLbl="parChTrans1D2" presStyleIdx="3" presStyleCnt="4"/>
      <dgm:spPr/>
      <dgm:t>
        <a:bodyPr/>
        <a:lstStyle/>
        <a:p>
          <a:endParaRPr lang="ru-RU"/>
        </a:p>
      </dgm:t>
    </dgm:pt>
    <dgm:pt modelId="{982BFBFC-3E15-4F71-B06D-FFFDDA5F5EF0}" type="pres">
      <dgm:prSet presAssocID="{D664DA7B-DE68-45D1-A433-C37B8AC9E12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6FDD017-5BC6-433F-A188-4002339BFE30}" type="pres">
      <dgm:prSet presAssocID="{9A62B73E-799B-4651-A196-675C8DDC1C6E}" presName="node" presStyleLbl="node1" presStyleIdx="3" presStyleCnt="4" custScaleX="223378" custRadScaleRad="164813" custRadScaleInc="1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CB357-8915-4F69-A249-163354BDF511}" type="presOf" srcId="{A9FA07FC-165F-4344-B0AB-33220843C6E9}" destId="{4A5DF358-58A2-425F-B106-05A28094B58A}" srcOrd="0" destOrd="0" presId="urn:microsoft.com/office/officeart/2005/8/layout/radial1"/>
    <dgm:cxn modelId="{0F6D57DE-5D45-49CF-8C24-9913A7BEDD6D}" srcId="{EB1012D9-44C0-420E-A70F-6DA46D662FDF}" destId="{A9FA07FC-165F-4344-B0AB-33220843C6E9}" srcOrd="2" destOrd="0" parTransId="{2185BA2E-C2F0-46B0-BA98-143E83FF00B4}" sibTransId="{4EA15CAA-5EE3-4E55-952B-E056594A16E5}"/>
    <dgm:cxn modelId="{63BFC3DA-387A-4476-B669-4157BB41D639}" type="presOf" srcId="{6FB7CE5D-2F4B-47A0-B4D8-FD75F86F0B8C}" destId="{304F6DBF-A565-4E97-8182-0B239C5497CE}" srcOrd="0" destOrd="0" presId="urn:microsoft.com/office/officeart/2005/8/layout/radial1"/>
    <dgm:cxn modelId="{BCB15C25-55B2-47E2-923E-BC9029557F6D}" type="presOf" srcId="{F9963E9A-79FC-4E12-9F42-35F0A1341437}" destId="{1B1485A8-80C3-45A1-A99B-F7F6A44833A6}" srcOrd="0" destOrd="0" presId="urn:microsoft.com/office/officeart/2005/8/layout/radial1"/>
    <dgm:cxn modelId="{3F74B217-2859-496E-A625-ED238F63721E}" type="presOf" srcId="{3694830E-23BB-4E45-B857-6CB3B145F1EE}" destId="{671553D1-CEE9-4057-A0A6-FBBC08B828A8}" srcOrd="0" destOrd="0" presId="urn:microsoft.com/office/officeart/2005/8/layout/radial1"/>
    <dgm:cxn modelId="{86BD57F8-0AC6-4E23-8690-38E4574EEBC2}" srcId="{6FB7CE5D-2F4B-47A0-B4D8-FD75F86F0B8C}" destId="{EB1012D9-44C0-420E-A70F-6DA46D662FDF}" srcOrd="0" destOrd="0" parTransId="{22A6B5A7-40A0-42D5-B6E5-C62B9804278C}" sibTransId="{DE264D8A-A59B-42FF-9D81-636281129ED9}"/>
    <dgm:cxn modelId="{AF09BB97-57CA-455A-B8C6-D545BCF012D4}" type="presOf" srcId="{F9963E9A-79FC-4E12-9F42-35F0A1341437}" destId="{4B0CFB2D-0092-4A8E-8E99-B13B8E031F78}" srcOrd="1" destOrd="0" presId="urn:microsoft.com/office/officeart/2005/8/layout/radial1"/>
    <dgm:cxn modelId="{DA30AA26-6FAD-41E7-9616-C1BB1480407F}" type="presOf" srcId="{2185BA2E-C2F0-46B0-BA98-143E83FF00B4}" destId="{73227FD3-DFA5-4009-9ED3-22BCF9994477}" srcOrd="1" destOrd="0" presId="urn:microsoft.com/office/officeart/2005/8/layout/radial1"/>
    <dgm:cxn modelId="{A436326F-6EFE-457D-9BA1-58EA4DFCD1EB}" type="presOf" srcId="{9A62B73E-799B-4651-A196-675C8DDC1C6E}" destId="{26FDD017-5BC6-433F-A188-4002339BFE30}" srcOrd="0" destOrd="0" presId="urn:microsoft.com/office/officeart/2005/8/layout/radial1"/>
    <dgm:cxn modelId="{5C443E1F-1B21-43D4-BC0F-E77DDD332F58}" type="presOf" srcId="{D664DA7B-DE68-45D1-A433-C37B8AC9E127}" destId="{982BFBFC-3E15-4F71-B06D-FFFDDA5F5EF0}" srcOrd="1" destOrd="0" presId="urn:microsoft.com/office/officeart/2005/8/layout/radial1"/>
    <dgm:cxn modelId="{50CA9DB6-A11B-477D-B5AA-64963E6ED97F}" type="presOf" srcId="{EB1012D9-44C0-420E-A70F-6DA46D662FDF}" destId="{5D2EFED9-C7E5-4C5B-82F8-72D25985B4C5}" srcOrd="0" destOrd="0" presId="urn:microsoft.com/office/officeart/2005/8/layout/radial1"/>
    <dgm:cxn modelId="{B083DDBD-0B56-43EA-8308-63A48F6F1369}" srcId="{EB1012D9-44C0-420E-A70F-6DA46D662FDF}" destId="{90408FBE-AD95-4BE0-9D2C-D5D54D4DC49E}" srcOrd="0" destOrd="0" parTransId="{3694830E-23BB-4E45-B857-6CB3B145F1EE}" sibTransId="{A8A114F9-DF3E-4339-9C4D-6C227A11154E}"/>
    <dgm:cxn modelId="{A6382441-ABEE-42C0-9A8D-7F66E307BDF1}" type="presOf" srcId="{3694830E-23BB-4E45-B857-6CB3B145F1EE}" destId="{9F7DB072-11CD-45AA-9202-45C59F15B88E}" srcOrd="1" destOrd="0" presId="urn:microsoft.com/office/officeart/2005/8/layout/radial1"/>
    <dgm:cxn modelId="{3A67B786-7061-4005-AD52-A60236C95511}" type="presOf" srcId="{E4971F30-EEAC-41C6-A6AA-84AF3196A062}" destId="{762AE977-8E8F-4C7A-B736-6D898CDE8E30}" srcOrd="0" destOrd="0" presId="urn:microsoft.com/office/officeart/2005/8/layout/radial1"/>
    <dgm:cxn modelId="{3F958960-30FC-47A5-AD8C-98D63E2D51AA}" type="presOf" srcId="{D664DA7B-DE68-45D1-A433-C37B8AC9E127}" destId="{7B07BA4E-98FA-4F37-BB28-2835D7E7BBE7}" srcOrd="0" destOrd="0" presId="urn:microsoft.com/office/officeart/2005/8/layout/radial1"/>
    <dgm:cxn modelId="{3B13575A-DBC3-4852-8288-CEEA161CF080}" srcId="{EB1012D9-44C0-420E-A70F-6DA46D662FDF}" destId="{9A62B73E-799B-4651-A196-675C8DDC1C6E}" srcOrd="3" destOrd="0" parTransId="{D664DA7B-DE68-45D1-A433-C37B8AC9E127}" sibTransId="{60D88939-23C1-4B56-ACD3-C78C22C2C66D}"/>
    <dgm:cxn modelId="{18AF1C9D-0DB0-4F40-A252-1F4D65DD8C7D}" type="presOf" srcId="{2185BA2E-C2F0-46B0-BA98-143E83FF00B4}" destId="{32627BCA-1590-4892-8578-C08858BBE223}" srcOrd="0" destOrd="0" presId="urn:microsoft.com/office/officeart/2005/8/layout/radial1"/>
    <dgm:cxn modelId="{5EE706B3-6179-4B0C-85D1-A71C60AEA1F8}" type="presOf" srcId="{90408FBE-AD95-4BE0-9D2C-D5D54D4DC49E}" destId="{7E305717-6B0E-4DB1-A840-D5C1894CBCC7}" srcOrd="0" destOrd="0" presId="urn:microsoft.com/office/officeart/2005/8/layout/radial1"/>
    <dgm:cxn modelId="{0A81DC9B-4260-46BB-A6AE-2DE40A09185E}" srcId="{EB1012D9-44C0-420E-A70F-6DA46D662FDF}" destId="{E4971F30-EEAC-41C6-A6AA-84AF3196A062}" srcOrd="1" destOrd="0" parTransId="{F9963E9A-79FC-4E12-9F42-35F0A1341437}" sibTransId="{4332691E-9DC4-4030-8394-D98BA93C25F2}"/>
    <dgm:cxn modelId="{424F7ABC-83B6-4D3C-89DD-67FDB23B2C93}" type="presParOf" srcId="{304F6DBF-A565-4E97-8182-0B239C5497CE}" destId="{5D2EFED9-C7E5-4C5B-82F8-72D25985B4C5}" srcOrd="0" destOrd="0" presId="urn:microsoft.com/office/officeart/2005/8/layout/radial1"/>
    <dgm:cxn modelId="{18F4407C-2A3A-4826-8D7E-92C2D1480F86}" type="presParOf" srcId="{304F6DBF-A565-4E97-8182-0B239C5497CE}" destId="{671553D1-CEE9-4057-A0A6-FBBC08B828A8}" srcOrd="1" destOrd="0" presId="urn:microsoft.com/office/officeart/2005/8/layout/radial1"/>
    <dgm:cxn modelId="{B2F97041-1222-4F65-85D2-11F2E946C6C0}" type="presParOf" srcId="{671553D1-CEE9-4057-A0A6-FBBC08B828A8}" destId="{9F7DB072-11CD-45AA-9202-45C59F15B88E}" srcOrd="0" destOrd="0" presId="urn:microsoft.com/office/officeart/2005/8/layout/radial1"/>
    <dgm:cxn modelId="{F6E0D1A7-6BEA-4CD4-8849-2B57272A8D55}" type="presParOf" srcId="{304F6DBF-A565-4E97-8182-0B239C5497CE}" destId="{7E305717-6B0E-4DB1-A840-D5C1894CBCC7}" srcOrd="2" destOrd="0" presId="urn:microsoft.com/office/officeart/2005/8/layout/radial1"/>
    <dgm:cxn modelId="{61030763-EB13-4076-875E-8189585D19C7}" type="presParOf" srcId="{304F6DBF-A565-4E97-8182-0B239C5497CE}" destId="{1B1485A8-80C3-45A1-A99B-F7F6A44833A6}" srcOrd="3" destOrd="0" presId="urn:microsoft.com/office/officeart/2005/8/layout/radial1"/>
    <dgm:cxn modelId="{025361C8-6103-46F7-8EF0-55160165E717}" type="presParOf" srcId="{1B1485A8-80C3-45A1-A99B-F7F6A44833A6}" destId="{4B0CFB2D-0092-4A8E-8E99-B13B8E031F78}" srcOrd="0" destOrd="0" presId="urn:microsoft.com/office/officeart/2005/8/layout/radial1"/>
    <dgm:cxn modelId="{C540C92C-6ADF-4788-8DD3-F56E6D39BE42}" type="presParOf" srcId="{304F6DBF-A565-4E97-8182-0B239C5497CE}" destId="{762AE977-8E8F-4C7A-B736-6D898CDE8E30}" srcOrd="4" destOrd="0" presId="urn:microsoft.com/office/officeart/2005/8/layout/radial1"/>
    <dgm:cxn modelId="{A6CA8B04-3502-4CE2-992F-D6746B632840}" type="presParOf" srcId="{304F6DBF-A565-4E97-8182-0B239C5497CE}" destId="{32627BCA-1590-4892-8578-C08858BBE223}" srcOrd="5" destOrd="0" presId="urn:microsoft.com/office/officeart/2005/8/layout/radial1"/>
    <dgm:cxn modelId="{5D3BBC74-F88A-4A04-A985-3CE3CCA62138}" type="presParOf" srcId="{32627BCA-1590-4892-8578-C08858BBE223}" destId="{73227FD3-DFA5-4009-9ED3-22BCF9994477}" srcOrd="0" destOrd="0" presId="urn:microsoft.com/office/officeart/2005/8/layout/radial1"/>
    <dgm:cxn modelId="{903BD321-3E95-4146-9C50-86DA1E8F229D}" type="presParOf" srcId="{304F6DBF-A565-4E97-8182-0B239C5497CE}" destId="{4A5DF358-58A2-425F-B106-05A28094B58A}" srcOrd="6" destOrd="0" presId="urn:microsoft.com/office/officeart/2005/8/layout/radial1"/>
    <dgm:cxn modelId="{149F0389-D8B5-4C08-8AB0-70E5BD1E7EA6}" type="presParOf" srcId="{304F6DBF-A565-4E97-8182-0B239C5497CE}" destId="{7B07BA4E-98FA-4F37-BB28-2835D7E7BBE7}" srcOrd="7" destOrd="0" presId="urn:microsoft.com/office/officeart/2005/8/layout/radial1"/>
    <dgm:cxn modelId="{478600B7-A62E-476E-8994-105680F336ED}" type="presParOf" srcId="{7B07BA4E-98FA-4F37-BB28-2835D7E7BBE7}" destId="{982BFBFC-3E15-4F71-B06D-FFFDDA5F5EF0}" srcOrd="0" destOrd="0" presId="urn:microsoft.com/office/officeart/2005/8/layout/radial1"/>
    <dgm:cxn modelId="{04730022-0975-459E-B312-B98F75772242}" type="presParOf" srcId="{304F6DBF-A565-4E97-8182-0B239C5497CE}" destId="{26FDD017-5BC6-433F-A188-4002339BFE30}" srcOrd="8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723C4-0C1E-4DC1-9537-AF336F89409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28210-36C0-4048-AEAE-FB842DA0727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Формы работы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E565445-17CF-4E20-A557-893BD7113947}" type="parTrans" cxnId="{90C4F598-080C-479C-BFD3-4E7889020E0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B121FE4-56E6-4753-8714-441C09F31E69}" type="sibTrans" cxnId="{90C4F598-080C-479C-BFD3-4E7889020E0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68A42FB-F0BF-4F57-9252-F4FF3226698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DAF2373-96E4-42AB-82AB-1CBC07B92BEF}" type="parTrans" cxnId="{79E75E42-D9A6-466A-AF00-CB79962EC56D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47DB146-8FFB-4A04-B2F1-2A94BA803E8F}" type="sibTrans" cxnId="{79E75E42-D9A6-466A-AF00-CB79962EC56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60D90E1-4562-4A29-996C-41635E565B7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9DE5DE9-F340-4331-A833-64ADD521855A}" type="parTrans" cxnId="{5F7C4F3D-F19D-406F-98E1-DFCC3C5DB8D8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9F30653-5073-461B-9681-BFFFD81AE643}" type="sibTrans" cxnId="{5F7C4F3D-F19D-406F-98E1-DFCC3C5DB8D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CB01B0D-25CD-42F7-9DDB-22BB0DEB0D4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Практические занятия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23839A9-AABC-4AD3-B74B-460E2B7BEDB2}" type="parTrans" cxnId="{3E9944FC-DE6E-436F-9BF3-18DD49C1B7F4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3023595-4CE3-4F91-94EB-042B8BACD2DC}" type="sibTrans" cxnId="{3E9944FC-DE6E-436F-9BF3-18DD49C1B7F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AF593ED-FBE7-4C47-93DB-0D53E3D4F0B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акциях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D7A3805-8798-459D-B94F-DF73A9E5BBAC}" type="parTrans" cxnId="{5803C8E8-9E41-4C6E-93EB-D62A3DF1CCE7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EE4A21A-6BE8-4554-AD17-8B1434878F4D}" type="sibTrans" cxnId="{5803C8E8-9E41-4C6E-93EB-D62A3DF1CCE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A58DA68-F839-45F8-8316-BCAC8C3208E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конкурсах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04B71E6-7252-4303-9A8E-03FE9EB36EDA}" type="parTrans" cxnId="{6655FFDC-DB39-4FCE-B61E-F176ABCB7D50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A2886D-28C4-4AA9-B9C5-AAC2E53BE239}" type="sibTrans" cxnId="{6655FFDC-DB39-4FCE-B61E-F176ABCB7D5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8E7A88A-535C-441F-BF08-F63C74F8B08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Праздники и развлечения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66A42FD-6656-4D61-81D1-AEC1BBD2ECF3}" type="parTrans" cxnId="{37D8D963-1BC2-4CF5-A7FB-678D1566CE3A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5808C14-45D9-49AB-B0D9-06403A2EB248}" type="sibTrans" cxnId="{37D8D963-1BC2-4CF5-A7FB-678D1566CE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D8EC857-C4A1-4EF6-832B-36B38638E48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Круглые столы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C7104F4-67F2-42B5-9123-889C456DA0D2}" type="parTrans" cxnId="{8321B646-F49B-4E64-B8D8-B2A1DA2065F7}">
      <dgm:prSet/>
      <dgm:spPr/>
      <dgm:t>
        <a:bodyPr/>
        <a:lstStyle/>
        <a:p>
          <a:endParaRPr lang="ru-RU"/>
        </a:p>
      </dgm:t>
    </dgm:pt>
    <dgm:pt modelId="{0786E3A6-D4CC-4141-A58B-0EB98B9A6A61}" type="sibTrans" cxnId="{8321B646-F49B-4E64-B8D8-B2A1DA2065F7}">
      <dgm:prSet/>
      <dgm:spPr/>
      <dgm:t>
        <a:bodyPr/>
        <a:lstStyle/>
        <a:p>
          <a:endParaRPr lang="ru-RU"/>
        </a:p>
      </dgm:t>
    </dgm:pt>
    <dgm:pt modelId="{DC4AB8FB-8DE8-47B0-A720-44F3D390CB08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Занятия по ПДД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C029D4C-E9EC-4C24-B838-7A27DFDEFD45}" type="parTrans" cxnId="{DC5A6E73-792C-4AA9-A8AB-C7382917BD23}">
      <dgm:prSet/>
      <dgm:spPr/>
      <dgm:t>
        <a:bodyPr/>
        <a:lstStyle/>
        <a:p>
          <a:endParaRPr lang="ru-RU"/>
        </a:p>
      </dgm:t>
    </dgm:pt>
    <dgm:pt modelId="{403E251F-C6BC-4971-A860-CDB00C1AAC9E}" type="sibTrans" cxnId="{DC5A6E73-792C-4AA9-A8AB-C7382917BD23}">
      <dgm:prSet/>
      <dgm:spPr/>
      <dgm:t>
        <a:bodyPr/>
        <a:lstStyle/>
        <a:p>
          <a:endParaRPr lang="ru-RU"/>
        </a:p>
      </dgm:t>
    </dgm:pt>
    <dgm:pt modelId="{1E802A59-97F0-4D8B-997C-FB6086A2ADBA}" type="pres">
      <dgm:prSet presAssocID="{138723C4-0C1E-4DC1-9537-AF336F8940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671185-36E4-4243-ADD6-A5BBAEFEDE87}" type="pres">
      <dgm:prSet presAssocID="{D2B28210-36C0-4048-AEAE-FB842DA0727B}" presName="centerShape" presStyleLbl="node0" presStyleIdx="0" presStyleCnt="1"/>
      <dgm:spPr/>
      <dgm:t>
        <a:bodyPr/>
        <a:lstStyle/>
        <a:p>
          <a:endParaRPr lang="ru-RU"/>
        </a:p>
      </dgm:t>
    </dgm:pt>
    <dgm:pt modelId="{8FD741F0-0F30-4663-B9AD-9F1032B1079B}" type="pres">
      <dgm:prSet presAssocID="{4DAF2373-96E4-42AB-82AB-1CBC07B92BEF}" presName="Name9" presStyleLbl="parChTrans1D2" presStyleIdx="0" presStyleCnt="8"/>
      <dgm:spPr/>
      <dgm:t>
        <a:bodyPr/>
        <a:lstStyle/>
        <a:p>
          <a:endParaRPr lang="ru-RU"/>
        </a:p>
      </dgm:t>
    </dgm:pt>
    <dgm:pt modelId="{B38E58A0-6B59-466D-85CA-CBC1AF20447A}" type="pres">
      <dgm:prSet presAssocID="{4DAF2373-96E4-42AB-82AB-1CBC07B92BEF}" presName="connTx" presStyleLbl="parChTrans1D2" presStyleIdx="0" presStyleCnt="8"/>
      <dgm:spPr/>
      <dgm:t>
        <a:bodyPr/>
        <a:lstStyle/>
        <a:p>
          <a:endParaRPr lang="ru-RU"/>
        </a:p>
      </dgm:t>
    </dgm:pt>
    <dgm:pt modelId="{1F94A187-F461-4933-82B1-7E18B1476A65}" type="pres">
      <dgm:prSet presAssocID="{868A42FB-F0BF-4F57-9252-F4FF32266984}" presName="node" presStyleLbl="node1" presStyleIdx="0" presStyleCnt="8" custScaleX="197153" custRadScaleRad="99119" custRadScaleInc="-11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C1E30-8104-404E-8CBD-FE637C9C91F0}" type="pres">
      <dgm:prSet presAssocID="{49DE5DE9-F340-4331-A833-64ADD521855A}" presName="Name9" presStyleLbl="parChTrans1D2" presStyleIdx="1" presStyleCnt="8"/>
      <dgm:spPr/>
      <dgm:t>
        <a:bodyPr/>
        <a:lstStyle/>
        <a:p>
          <a:endParaRPr lang="ru-RU"/>
        </a:p>
      </dgm:t>
    </dgm:pt>
    <dgm:pt modelId="{E37D0B57-C634-4A0A-8227-E491EF397677}" type="pres">
      <dgm:prSet presAssocID="{49DE5DE9-F340-4331-A833-64ADD521855A}" presName="connTx" presStyleLbl="parChTrans1D2" presStyleIdx="1" presStyleCnt="8"/>
      <dgm:spPr/>
      <dgm:t>
        <a:bodyPr/>
        <a:lstStyle/>
        <a:p>
          <a:endParaRPr lang="ru-RU"/>
        </a:p>
      </dgm:t>
    </dgm:pt>
    <dgm:pt modelId="{410D7AA9-6BE6-4D74-946F-7A086AB8B8E5}" type="pres">
      <dgm:prSet presAssocID="{860D90E1-4562-4A29-996C-41635E565B7E}" presName="node" presStyleLbl="node1" presStyleIdx="1" presStyleCnt="8" custScaleX="109381" custRadScaleRad="100799" custRadScaleInc="1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88956-36CD-436D-A3E1-2A67754A4956}" type="pres">
      <dgm:prSet presAssocID="{723839A9-AABC-4AD3-B74B-460E2B7BEDB2}" presName="Name9" presStyleLbl="parChTrans1D2" presStyleIdx="2" presStyleCnt="8"/>
      <dgm:spPr/>
      <dgm:t>
        <a:bodyPr/>
        <a:lstStyle/>
        <a:p>
          <a:endParaRPr lang="ru-RU"/>
        </a:p>
      </dgm:t>
    </dgm:pt>
    <dgm:pt modelId="{E1A249D6-458E-42E0-B8A2-BE65A312E6C8}" type="pres">
      <dgm:prSet presAssocID="{723839A9-AABC-4AD3-B74B-460E2B7BEDB2}" presName="connTx" presStyleLbl="parChTrans1D2" presStyleIdx="2" presStyleCnt="8"/>
      <dgm:spPr/>
      <dgm:t>
        <a:bodyPr/>
        <a:lstStyle/>
        <a:p>
          <a:endParaRPr lang="ru-RU"/>
        </a:p>
      </dgm:t>
    </dgm:pt>
    <dgm:pt modelId="{4B193782-BB08-4BCF-8D42-8C6BABE5BAC3}" type="pres">
      <dgm:prSet presAssocID="{DCB01B0D-25CD-42F7-9DDB-22BB0DEB0D40}" presName="node" presStyleLbl="node1" presStyleIdx="2" presStyleCnt="8" custScaleX="207054" custRadScaleRad="104348" custRadScaleInc="-4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625DF-1430-410E-9D51-1B2497DE60AD}" type="pres">
      <dgm:prSet presAssocID="{7D7A3805-8798-459D-B94F-DF73A9E5BBAC}" presName="Name9" presStyleLbl="parChTrans1D2" presStyleIdx="3" presStyleCnt="8"/>
      <dgm:spPr/>
      <dgm:t>
        <a:bodyPr/>
        <a:lstStyle/>
        <a:p>
          <a:endParaRPr lang="ru-RU"/>
        </a:p>
      </dgm:t>
    </dgm:pt>
    <dgm:pt modelId="{FE0D5E45-D203-4D9F-A00E-714DDE14C79A}" type="pres">
      <dgm:prSet presAssocID="{7D7A3805-8798-459D-B94F-DF73A9E5BBAC}" presName="connTx" presStyleLbl="parChTrans1D2" presStyleIdx="3" presStyleCnt="8"/>
      <dgm:spPr/>
      <dgm:t>
        <a:bodyPr/>
        <a:lstStyle/>
        <a:p>
          <a:endParaRPr lang="ru-RU"/>
        </a:p>
      </dgm:t>
    </dgm:pt>
    <dgm:pt modelId="{0483FDCF-FE39-4C68-B8ED-EA32D32EC73E}" type="pres">
      <dgm:prSet presAssocID="{7AF593ED-FBE7-4C47-93DB-0D53E3D4F0B5}" presName="node" presStyleLbl="node1" presStyleIdx="3" presStyleCnt="8" custScaleX="124987" custRadScaleRad="77930" custRadScaleInc="12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ACB33-9957-41FB-9836-130A6481B7BE}" type="pres">
      <dgm:prSet presAssocID="{304B71E6-7252-4303-9A8E-03FE9EB36EDA}" presName="Name9" presStyleLbl="parChTrans1D2" presStyleIdx="4" presStyleCnt="8"/>
      <dgm:spPr/>
      <dgm:t>
        <a:bodyPr/>
        <a:lstStyle/>
        <a:p>
          <a:endParaRPr lang="ru-RU"/>
        </a:p>
      </dgm:t>
    </dgm:pt>
    <dgm:pt modelId="{C9CF7E20-1C82-4DD5-876A-EF943322FECE}" type="pres">
      <dgm:prSet presAssocID="{304B71E6-7252-4303-9A8E-03FE9EB36EDA}" presName="connTx" presStyleLbl="parChTrans1D2" presStyleIdx="4" presStyleCnt="8"/>
      <dgm:spPr/>
      <dgm:t>
        <a:bodyPr/>
        <a:lstStyle/>
        <a:p>
          <a:endParaRPr lang="ru-RU"/>
        </a:p>
      </dgm:t>
    </dgm:pt>
    <dgm:pt modelId="{AE02C7B0-E0D4-44C8-9372-B7B7A6251E24}" type="pres">
      <dgm:prSet presAssocID="{0A58DA68-F839-45F8-8316-BCAC8C3208E0}" presName="node" presStyleLbl="node1" presStyleIdx="4" presStyleCnt="8" custScaleX="149391" custRadScaleRad="101993" custRadScaleInc="29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984E9-84A2-4C9D-A99B-6D9E41A9380F}" type="pres">
      <dgm:prSet presAssocID="{766A42FD-6656-4D61-81D1-AEC1BBD2ECF3}" presName="Name9" presStyleLbl="parChTrans1D2" presStyleIdx="5" presStyleCnt="8"/>
      <dgm:spPr/>
      <dgm:t>
        <a:bodyPr/>
        <a:lstStyle/>
        <a:p>
          <a:endParaRPr lang="ru-RU"/>
        </a:p>
      </dgm:t>
    </dgm:pt>
    <dgm:pt modelId="{78BB19C0-2741-46BE-A74D-BA8B7C4150E2}" type="pres">
      <dgm:prSet presAssocID="{766A42FD-6656-4D61-81D1-AEC1BBD2ECF3}" presName="connTx" presStyleLbl="parChTrans1D2" presStyleIdx="5" presStyleCnt="8"/>
      <dgm:spPr/>
      <dgm:t>
        <a:bodyPr/>
        <a:lstStyle/>
        <a:p>
          <a:endParaRPr lang="ru-RU"/>
        </a:p>
      </dgm:t>
    </dgm:pt>
    <dgm:pt modelId="{2354B149-6452-4820-BE81-07A284D9B315}" type="pres">
      <dgm:prSet presAssocID="{98E7A88A-535C-441F-BF08-F63C74F8B085}" presName="node" presStyleLbl="node1" presStyleIdx="5" presStyleCnt="8" custScaleX="174075" custRadScaleRad="100808" custRadScaleInc="32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E30C2-02E0-4164-9297-3823033DB464}" type="pres">
      <dgm:prSet presAssocID="{7C7104F4-67F2-42B5-9123-889C456DA0D2}" presName="Name9" presStyleLbl="parChTrans1D2" presStyleIdx="6" presStyleCnt="8"/>
      <dgm:spPr/>
      <dgm:t>
        <a:bodyPr/>
        <a:lstStyle/>
        <a:p>
          <a:endParaRPr lang="ru-RU"/>
        </a:p>
      </dgm:t>
    </dgm:pt>
    <dgm:pt modelId="{513DBFA9-5654-42B0-A4D9-C8C430C022DB}" type="pres">
      <dgm:prSet presAssocID="{7C7104F4-67F2-42B5-9123-889C456DA0D2}" presName="connTx" presStyleLbl="parChTrans1D2" presStyleIdx="6" presStyleCnt="8"/>
      <dgm:spPr/>
      <dgm:t>
        <a:bodyPr/>
        <a:lstStyle/>
        <a:p>
          <a:endParaRPr lang="ru-RU"/>
        </a:p>
      </dgm:t>
    </dgm:pt>
    <dgm:pt modelId="{CC8A2309-CD0B-4DDB-9F5B-844930836F51}" type="pres">
      <dgm:prSet presAssocID="{5D8EC857-C4A1-4EF6-832B-36B38638E482}" presName="node" presStyleLbl="node1" presStyleIdx="6" presStyleCnt="8" custScaleX="127119" custRadScaleRad="98306" custRadScaleInc="7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A4327-D917-4E62-8B12-69E0627A4D9A}" type="pres">
      <dgm:prSet presAssocID="{4C029D4C-E9EC-4C24-B838-7A27DFDEFD45}" presName="Name9" presStyleLbl="parChTrans1D2" presStyleIdx="7" presStyleCnt="8"/>
      <dgm:spPr/>
      <dgm:t>
        <a:bodyPr/>
        <a:lstStyle/>
        <a:p>
          <a:endParaRPr lang="ru-RU"/>
        </a:p>
      </dgm:t>
    </dgm:pt>
    <dgm:pt modelId="{727B58E8-095E-4346-B992-A9F3CC10D812}" type="pres">
      <dgm:prSet presAssocID="{4C029D4C-E9EC-4C24-B838-7A27DFDEFD45}" presName="connTx" presStyleLbl="parChTrans1D2" presStyleIdx="7" presStyleCnt="8"/>
      <dgm:spPr/>
      <dgm:t>
        <a:bodyPr/>
        <a:lstStyle/>
        <a:p>
          <a:endParaRPr lang="ru-RU"/>
        </a:p>
      </dgm:t>
    </dgm:pt>
    <dgm:pt modelId="{BE6E91FF-E3C9-4D09-8CAF-590EE277285D}" type="pres">
      <dgm:prSet presAssocID="{DC4AB8FB-8DE8-47B0-A720-44F3D390CB08}" presName="node" presStyleLbl="node1" presStyleIdx="7" presStyleCnt="8" custScaleX="113518" custRadScaleRad="104047" custRadScaleInc="-36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7068C6-CBBC-41B7-A7B5-D279FC1226DE}" type="presOf" srcId="{7D7A3805-8798-459D-B94F-DF73A9E5BBAC}" destId="{23B625DF-1430-410E-9D51-1B2497DE60AD}" srcOrd="0" destOrd="0" presId="urn:microsoft.com/office/officeart/2005/8/layout/radial1"/>
    <dgm:cxn modelId="{41476ABC-A6A2-4AC1-9E94-B81E97FBF30D}" type="presOf" srcId="{49DE5DE9-F340-4331-A833-64ADD521855A}" destId="{420C1E30-8104-404E-8CBD-FE637C9C91F0}" srcOrd="0" destOrd="0" presId="urn:microsoft.com/office/officeart/2005/8/layout/radial1"/>
    <dgm:cxn modelId="{7E0DE25C-9ECA-4313-A3C4-E10CF84E5D01}" type="presOf" srcId="{304B71E6-7252-4303-9A8E-03FE9EB36EDA}" destId="{9ABACB33-9957-41FB-9836-130A6481B7BE}" srcOrd="0" destOrd="0" presId="urn:microsoft.com/office/officeart/2005/8/layout/radial1"/>
    <dgm:cxn modelId="{AA0CEEBD-F80C-443E-A217-4E3DFEB7C1DC}" type="presOf" srcId="{766A42FD-6656-4D61-81D1-AEC1BBD2ECF3}" destId="{78BB19C0-2741-46BE-A74D-BA8B7C4150E2}" srcOrd="1" destOrd="0" presId="urn:microsoft.com/office/officeart/2005/8/layout/radial1"/>
    <dgm:cxn modelId="{95AE68A4-AECE-4A92-9257-5701FB981181}" type="presOf" srcId="{7C7104F4-67F2-42B5-9123-889C456DA0D2}" destId="{14AE30C2-02E0-4164-9297-3823033DB464}" srcOrd="0" destOrd="0" presId="urn:microsoft.com/office/officeart/2005/8/layout/radial1"/>
    <dgm:cxn modelId="{28A0CF1C-E6AF-4F97-984E-581EA362A678}" type="presOf" srcId="{0A58DA68-F839-45F8-8316-BCAC8C3208E0}" destId="{AE02C7B0-E0D4-44C8-9372-B7B7A6251E24}" srcOrd="0" destOrd="0" presId="urn:microsoft.com/office/officeart/2005/8/layout/radial1"/>
    <dgm:cxn modelId="{A3F4B65D-949F-4ABF-AECD-E5419BAD0C66}" type="presOf" srcId="{304B71E6-7252-4303-9A8E-03FE9EB36EDA}" destId="{C9CF7E20-1C82-4DD5-876A-EF943322FECE}" srcOrd="1" destOrd="0" presId="urn:microsoft.com/office/officeart/2005/8/layout/radial1"/>
    <dgm:cxn modelId="{F66B59D9-5B9F-4DE0-BB9D-69B1339B203E}" type="presOf" srcId="{138723C4-0C1E-4DC1-9537-AF336F89409E}" destId="{1E802A59-97F0-4D8B-997C-FB6086A2ADBA}" srcOrd="0" destOrd="0" presId="urn:microsoft.com/office/officeart/2005/8/layout/radial1"/>
    <dgm:cxn modelId="{06764E47-62A2-4A9A-A9E9-A29BF9E46894}" type="presOf" srcId="{766A42FD-6656-4D61-81D1-AEC1BBD2ECF3}" destId="{5D7984E9-84A2-4C9D-A99B-6D9E41A9380F}" srcOrd="0" destOrd="0" presId="urn:microsoft.com/office/officeart/2005/8/layout/radial1"/>
    <dgm:cxn modelId="{4EC1A3BD-8986-4A5B-B6F3-E11DFC1A3C06}" type="presOf" srcId="{723839A9-AABC-4AD3-B74B-460E2B7BEDB2}" destId="{5C888956-36CD-436D-A3E1-2A67754A4956}" srcOrd="0" destOrd="0" presId="urn:microsoft.com/office/officeart/2005/8/layout/radial1"/>
    <dgm:cxn modelId="{EE4D9BCC-1B0F-4E36-91F6-7FE18778ECEA}" type="presOf" srcId="{DC4AB8FB-8DE8-47B0-A720-44F3D390CB08}" destId="{BE6E91FF-E3C9-4D09-8CAF-590EE277285D}" srcOrd="0" destOrd="0" presId="urn:microsoft.com/office/officeart/2005/8/layout/radial1"/>
    <dgm:cxn modelId="{0FE44282-9B97-4838-84D6-4B7D47E0FF3F}" type="presOf" srcId="{723839A9-AABC-4AD3-B74B-460E2B7BEDB2}" destId="{E1A249D6-458E-42E0-B8A2-BE65A312E6C8}" srcOrd="1" destOrd="0" presId="urn:microsoft.com/office/officeart/2005/8/layout/radial1"/>
    <dgm:cxn modelId="{592F9289-4914-4475-A22D-CBD484816B42}" type="presOf" srcId="{DCB01B0D-25CD-42F7-9DDB-22BB0DEB0D40}" destId="{4B193782-BB08-4BCF-8D42-8C6BABE5BAC3}" srcOrd="0" destOrd="0" presId="urn:microsoft.com/office/officeart/2005/8/layout/radial1"/>
    <dgm:cxn modelId="{5803C8E8-9E41-4C6E-93EB-D62A3DF1CCE7}" srcId="{D2B28210-36C0-4048-AEAE-FB842DA0727B}" destId="{7AF593ED-FBE7-4C47-93DB-0D53E3D4F0B5}" srcOrd="3" destOrd="0" parTransId="{7D7A3805-8798-459D-B94F-DF73A9E5BBAC}" sibTransId="{2EE4A21A-6BE8-4554-AD17-8B1434878F4D}"/>
    <dgm:cxn modelId="{37D8D963-1BC2-4CF5-A7FB-678D1566CE3A}" srcId="{D2B28210-36C0-4048-AEAE-FB842DA0727B}" destId="{98E7A88A-535C-441F-BF08-F63C74F8B085}" srcOrd="5" destOrd="0" parTransId="{766A42FD-6656-4D61-81D1-AEC1BBD2ECF3}" sibTransId="{15808C14-45D9-49AB-B0D9-06403A2EB248}"/>
    <dgm:cxn modelId="{D5AABCD9-3B72-44D6-B8AB-22286C522008}" type="presOf" srcId="{868A42FB-F0BF-4F57-9252-F4FF32266984}" destId="{1F94A187-F461-4933-82B1-7E18B1476A65}" srcOrd="0" destOrd="0" presId="urn:microsoft.com/office/officeart/2005/8/layout/radial1"/>
    <dgm:cxn modelId="{8321B646-F49B-4E64-B8D8-B2A1DA2065F7}" srcId="{D2B28210-36C0-4048-AEAE-FB842DA0727B}" destId="{5D8EC857-C4A1-4EF6-832B-36B38638E482}" srcOrd="6" destOrd="0" parTransId="{7C7104F4-67F2-42B5-9123-889C456DA0D2}" sibTransId="{0786E3A6-D4CC-4141-A58B-0EB98B9A6A61}"/>
    <dgm:cxn modelId="{037B6940-7EF3-4ED0-8B96-58741124A632}" type="presOf" srcId="{860D90E1-4562-4A29-996C-41635E565B7E}" destId="{410D7AA9-6BE6-4D74-946F-7A086AB8B8E5}" srcOrd="0" destOrd="0" presId="urn:microsoft.com/office/officeart/2005/8/layout/radial1"/>
    <dgm:cxn modelId="{3E9944FC-DE6E-436F-9BF3-18DD49C1B7F4}" srcId="{D2B28210-36C0-4048-AEAE-FB842DA0727B}" destId="{DCB01B0D-25CD-42F7-9DDB-22BB0DEB0D40}" srcOrd="2" destOrd="0" parTransId="{723839A9-AABC-4AD3-B74B-460E2B7BEDB2}" sibTransId="{23023595-4CE3-4F91-94EB-042B8BACD2DC}"/>
    <dgm:cxn modelId="{A3B4D6E3-B242-49FD-8DBC-DABB310BF506}" type="presOf" srcId="{4C029D4C-E9EC-4C24-B838-7A27DFDEFD45}" destId="{260A4327-D917-4E62-8B12-69E0627A4D9A}" srcOrd="0" destOrd="0" presId="urn:microsoft.com/office/officeart/2005/8/layout/radial1"/>
    <dgm:cxn modelId="{77383D1E-7DB2-4983-8233-1DE73443A59A}" type="presOf" srcId="{4DAF2373-96E4-42AB-82AB-1CBC07B92BEF}" destId="{8FD741F0-0F30-4663-B9AD-9F1032B1079B}" srcOrd="0" destOrd="0" presId="urn:microsoft.com/office/officeart/2005/8/layout/radial1"/>
    <dgm:cxn modelId="{26FCBFA6-9416-48D5-91EE-73C9FE2233DB}" type="presOf" srcId="{7C7104F4-67F2-42B5-9123-889C456DA0D2}" destId="{513DBFA9-5654-42B0-A4D9-C8C430C022DB}" srcOrd="1" destOrd="0" presId="urn:microsoft.com/office/officeart/2005/8/layout/radial1"/>
    <dgm:cxn modelId="{7BB55B64-B25F-43AD-9ABF-57A900760DEF}" type="presOf" srcId="{98E7A88A-535C-441F-BF08-F63C74F8B085}" destId="{2354B149-6452-4820-BE81-07A284D9B315}" srcOrd="0" destOrd="0" presId="urn:microsoft.com/office/officeart/2005/8/layout/radial1"/>
    <dgm:cxn modelId="{A5E473EE-B7EE-41BF-9934-A8E311CB2026}" type="presOf" srcId="{D2B28210-36C0-4048-AEAE-FB842DA0727B}" destId="{BD671185-36E4-4243-ADD6-A5BBAEFEDE87}" srcOrd="0" destOrd="0" presId="urn:microsoft.com/office/officeart/2005/8/layout/radial1"/>
    <dgm:cxn modelId="{1EA7BC72-AB41-4F91-A391-C6056222A9E2}" type="presOf" srcId="{4DAF2373-96E4-42AB-82AB-1CBC07B92BEF}" destId="{B38E58A0-6B59-466D-85CA-CBC1AF20447A}" srcOrd="1" destOrd="0" presId="urn:microsoft.com/office/officeart/2005/8/layout/radial1"/>
    <dgm:cxn modelId="{89456607-8BCE-4C04-9E35-81FC9D96EB4A}" type="presOf" srcId="{7AF593ED-FBE7-4C47-93DB-0D53E3D4F0B5}" destId="{0483FDCF-FE39-4C68-B8ED-EA32D32EC73E}" srcOrd="0" destOrd="0" presId="urn:microsoft.com/office/officeart/2005/8/layout/radial1"/>
    <dgm:cxn modelId="{3E9A7212-8AD1-401D-8B88-02906AEAE3AC}" type="presOf" srcId="{5D8EC857-C4A1-4EF6-832B-36B38638E482}" destId="{CC8A2309-CD0B-4DDB-9F5B-844930836F51}" srcOrd="0" destOrd="0" presId="urn:microsoft.com/office/officeart/2005/8/layout/radial1"/>
    <dgm:cxn modelId="{B35C49B9-A15E-4D94-9386-3136BC471E98}" type="presOf" srcId="{7D7A3805-8798-459D-B94F-DF73A9E5BBAC}" destId="{FE0D5E45-D203-4D9F-A00E-714DDE14C79A}" srcOrd="1" destOrd="0" presId="urn:microsoft.com/office/officeart/2005/8/layout/radial1"/>
    <dgm:cxn modelId="{DCABFE35-66B6-4414-932E-3CB7C49D8A5F}" type="presOf" srcId="{49DE5DE9-F340-4331-A833-64ADD521855A}" destId="{E37D0B57-C634-4A0A-8227-E491EF397677}" srcOrd="1" destOrd="0" presId="urn:microsoft.com/office/officeart/2005/8/layout/radial1"/>
    <dgm:cxn modelId="{5F7C4F3D-F19D-406F-98E1-DFCC3C5DB8D8}" srcId="{D2B28210-36C0-4048-AEAE-FB842DA0727B}" destId="{860D90E1-4562-4A29-996C-41635E565B7E}" srcOrd="1" destOrd="0" parTransId="{49DE5DE9-F340-4331-A833-64ADD521855A}" sibTransId="{89F30653-5073-461B-9681-BFFFD81AE643}"/>
    <dgm:cxn modelId="{BACC2921-3FB7-40CE-B356-0417AC235539}" type="presOf" srcId="{4C029D4C-E9EC-4C24-B838-7A27DFDEFD45}" destId="{727B58E8-095E-4346-B992-A9F3CC10D812}" srcOrd="1" destOrd="0" presId="urn:microsoft.com/office/officeart/2005/8/layout/radial1"/>
    <dgm:cxn modelId="{79E75E42-D9A6-466A-AF00-CB79962EC56D}" srcId="{D2B28210-36C0-4048-AEAE-FB842DA0727B}" destId="{868A42FB-F0BF-4F57-9252-F4FF32266984}" srcOrd="0" destOrd="0" parTransId="{4DAF2373-96E4-42AB-82AB-1CBC07B92BEF}" sibTransId="{147DB146-8FFB-4A04-B2F1-2A94BA803E8F}"/>
    <dgm:cxn modelId="{90C4F598-080C-479C-BFD3-4E7889020E0C}" srcId="{138723C4-0C1E-4DC1-9537-AF336F89409E}" destId="{D2B28210-36C0-4048-AEAE-FB842DA0727B}" srcOrd="0" destOrd="0" parTransId="{8E565445-17CF-4E20-A557-893BD7113947}" sibTransId="{1B121FE4-56E6-4753-8714-441C09F31E69}"/>
    <dgm:cxn modelId="{DC5A6E73-792C-4AA9-A8AB-C7382917BD23}" srcId="{D2B28210-36C0-4048-AEAE-FB842DA0727B}" destId="{DC4AB8FB-8DE8-47B0-A720-44F3D390CB08}" srcOrd="7" destOrd="0" parTransId="{4C029D4C-E9EC-4C24-B838-7A27DFDEFD45}" sibTransId="{403E251F-C6BC-4971-A860-CDB00C1AAC9E}"/>
    <dgm:cxn modelId="{6655FFDC-DB39-4FCE-B61E-F176ABCB7D50}" srcId="{D2B28210-36C0-4048-AEAE-FB842DA0727B}" destId="{0A58DA68-F839-45F8-8316-BCAC8C3208E0}" srcOrd="4" destOrd="0" parTransId="{304B71E6-7252-4303-9A8E-03FE9EB36EDA}" sibTransId="{A9A2886D-28C4-4AA9-B9C5-AAC2E53BE239}"/>
    <dgm:cxn modelId="{85692DE5-5F72-4A47-9012-5A75BF88E120}" type="presParOf" srcId="{1E802A59-97F0-4D8B-997C-FB6086A2ADBA}" destId="{BD671185-36E4-4243-ADD6-A5BBAEFEDE87}" srcOrd="0" destOrd="0" presId="urn:microsoft.com/office/officeart/2005/8/layout/radial1"/>
    <dgm:cxn modelId="{718BCB28-378A-4754-B28B-2CDE6F76056A}" type="presParOf" srcId="{1E802A59-97F0-4D8B-997C-FB6086A2ADBA}" destId="{8FD741F0-0F30-4663-B9AD-9F1032B1079B}" srcOrd="1" destOrd="0" presId="urn:microsoft.com/office/officeart/2005/8/layout/radial1"/>
    <dgm:cxn modelId="{1C06E1D7-DDF3-455F-93DC-E7DD26380D2A}" type="presParOf" srcId="{8FD741F0-0F30-4663-B9AD-9F1032B1079B}" destId="{B38E58A0-6B59-466D-85CA-CBC1AF20447A}" srcOrd="0" destOrd="0" presId="urn:microsoft.com/office/officeart/2005/8/layout/radial1"/>
    <dgm:cxn modelId="{BA68C729-8FBD-4B1A-9707-12D79184B236}" type="presParOf" srcId="{1E802A59-97F0-4D8B-997C-FB6086A2ADBA}" destId="{1F94A187-F461-4933-82B1-7E18B1476A65}" srcOrd="2" destOrd="0" presId="urn:microsoft.com/office/officeart/2005/8/layout/radial1"/>
    <dgm:cxn modelId="{65B5AC68-8B19-49FE-ABCE-0268CCFF180D}" type="presParOf" srcId="{1E802A59-97F0-4D8B-997C-FB6086A2ADBA}" destId="{420C1E30-8104-404E-8CBD-FE637C9C91F0}" srcOrd="3" destOrd="0" presId="urn:microsoft.com/office/officeart/2005/8/layout/radial1"/>
    <dgm:cxn modelId="{3F1E59B5-F224-41B9-BEFE-434C72B34E43}" type="presParOf" srcId="{420C1E30-8104-404E-8CBD-FE637C9C91F0}" destId="{E37D0B57-C634-4A0A-8227-E491EF397677}" srcOrd="0" destOrd="0" presId="urn:microsoft.com/office/officeart/2005/8/layout/radial1"/>
    <dgm:cxn modelId="{740B784D-7908-4FB4-9E65-55400265D384}" type="presParOf" srcId="{1E802A59-97F0-4D8B-997C-FB6086A2ADBA}" destId="{410D7AA9-6BE6-4D74-946F-7A086AB8B8E5}" srcOrd="4" destOrd="0" presId="urn:microsoft.com/office/officeart/2005/8/layout/radial1"/>
    <dgm:cxn modelId="{052800EE-9F24-4E82-9C9C-49B6A6B4130A}" type="presParOf" srcId="{1E802A59-97F0-4D8B-997C-FB6086A2ADBA}" destId="{5C888956-36CD-436D-A3E1-2A67754A4956}" srcOrd="5" destOrd="0" presId="urn:microsoft.com/office/officeart/2005/8/layout/radial1"/>
    <dgm:cxn modelId="{01363BE1-F78B-4F08-BA24-9709E1A1EF8A}" type="presParOf" srcId="{5C888956-36CD-436D-A3E1-2A67754A4956}" destId="{E1A249D6-458E-42E0-B8A2-BE65A312E6C8}" srcOrd="0" destOrd="0" presId="urn:microsoft.com/office/officeart/2005/8/layout/radial1"/>
    <dgm:cxn modelId="{87110A3A-D6C6-4A7D-B773-7593369EBC78}" type="presParOf" srcId="{1E802A59-97F0-4D8B-997C-FB6086A2ADBA}" destId="{4B193782-BB08-4BCF-8D42-8C6BABE5BAC3}" srcOrd="6" destOrd="0" presId="urn:microsoft.com/office/officeart/2005/8/layout/radial1"/>
    <dgm:cxn modelId="{2B9B095A-D5B3-4E2D-9B10-B9C002E427E9}" type="presParOf" srcId="{1E802A59-97F0-4D8B-997C-FB6086A2ADBA}" destId="{23B625DF-1430-410E-9D51-1B2497DE60AD}" srcOrd="7" destOrd="0" presId="urn:microsoft.com/office/officeart/2005/8/layout/radial1"/>
    <dgm:cxn modelId="{74DDEE4D-DC42-45D5-BAB4-931F38F3AB54}" type="presParOf" srcId="{23B625DF-1430-410E-9D51-1B2497DE60AD}" destId="{FE0D5E45-D203-4D9F-A00E-714DDE14C79A}" srcOrd="0" destOrd="0" presId="urn:microsoft.com/office/officeart/2005/8/layout/radial1"/>
    <dgm:cxn modelId="{68B544F2-4359-47B1-B676-190D3D449FD8}" type="presParOf" srcId="{1E802A59-97F0-4D8B-997C-FB6086A2ADBA}" destId="{0483FDCF-FE39-4C68-B8ED-EA32D32EC73E}" srcOrd="8" destOrd="0" presId="urn:microsoft.com/office/officeart/2005/8/layout/radial1"/>
    <dgm:cxn modelId="{8F274A17-E9BA-406C-BB26-222DB9835592}" type="presParOf" srcId="{1E802A59-97F0-4D8B-997C-FB6086A2ADBA}" destId="{9ABACB33-9957-41FB-9836-130A6481B7BE}" srcOrd="9" destOrd="0" presId="urn:microsoft.com/office/officeart/2005/8/layout/radial1"/>
    <dgm:cxn modelId="{1FA6FCF7-E5DF-445D-94B5-51250CDC481D}" type="presParOf" srcId="{9ABACB33-9957-41FB-9836-130A6481B7BE}" destId="{C9CF7E20-1C82-4DD5-876A-EF943322FECE}" srcOrd="0" destOrd="0" presId="urn:microsoft.com/office/officeart/2005/8/layout/radial1"/>
    <dgm:cxn modelId="{FAFF8D61-ADEB-4245-AE9F-720BF5D430D4}" type="presParOf" srcId="{1E802A59-97F0-4D8B-997C-FB6086A2ADBA}" destId="{AE02C7B0-E0D4-44C8-9372-B7B7A6251E24}" srcOrd="10" destOrd="0" presId="urn:microsoft.com/office/officeart/2005/8/layout/radial1"/>
    <dgm:cxn modelId="{77B48573-59D9-49F2-A840-C5952EED095B}" type="presParOf" srcId="{1E802A59-97F0-4D8B-997C-FB6086A2ADBA}" destId="{5D7984E9-84A2-4C9D-A99B-6D9E41A9380F}" srcOrd="11" destOrd="0" presId="urn:microsoft.com/office/officeart/2005/8/layout/radial1"/>
    <dgm:cxn modelId="{E0D07EE4-A839-4F30-B6FA-7587FBBDE725}" type="presParOf" srcId="{5D7984E9-84A2-4C9D-A99B-6D9E41A9380F}" destId="{78BB19C0-2741-46BE-A74D-BA8B7C4150E2}" srcOrd="0" destOrd="0" presId="urn:microsoft.com/office/officeart/2005/8/layout/radial1"/>
    <dgm:cxn modelId="{41C10487-227F-4CEE-9561-1572C60F7C12}" type="presParOf" srcId="{1E802A59-97F0-4D8B-997C-FB6086A2ADBA}" destId="{2354B149-6452-4820-BE81-07A284D9B315}" srcOrd="12" destOrd="0" presId="urn:microsoft.com/office/officeart/2005/8/layout/radial1"/>
    <dgm:cxn modelId="{E4581D48-C5D7-4076-84EB-DB2D3A817220}" type="presParOf" srcId="{1E802A59-97F0-4D8B-997C-FB6086A2ADBA}" destId="{14AE30C2-02E0-4164-9297-3823033DB464}" srcOrd="13" destOrd="0" presId="urn:microsoft.com/office/officeart/2005/8/layout/radial1"/>
    <dgm:cxn modelId="{94C64808-B524-4AD9-9732-17F0ACCD104D}" type="presParOf" srcId="{14AE30C2-02E0-4164-9297-3823033DB464}" destId="{513DBFA9-5654-42B0-A4D9-C8C430C022DB}" srcOrd="0" destOrd="0" presId="urn:microsoft.com/office/officeart/2005/8/layout/radial1"/>
    <dgm:cxn modelId="{9D7513BE-6AC2-4488-83FD-098079150A64}" type="presParOf" srcId="{1E802A59-97F0-4D8B-997C-FB6086A2ADBA}" destId="{CC8A2309-CD0B-4DDB-9F5B-844930836F51}" srcOrd="14" destOrd="0" presId="urn:microsoft.com/office/officeart/2005/8/layout/radial1"/>
    <dgm:cxn modelId="{28C30830-0715-42DE-A33B-EE9DDA59C009}" type="presParOf" srcId="{1E802A59-97F0-4D8B-997C-FB6086A2ADBA}" destId="{260A4327-D917-4E62-8B12-69E0627A4D9A}" srcOrd="15" destOrd="0" presId="urn:microsoft.com/office/officeart/2005/8/layout/radial1"/>
    <dgm:cxn modelId="{2423C176-E047-4CC2-8AD8-2EE62DBA362A}" type="presParOf" srcId="{260A4327-D917-4E62-8B12-69E0627A4D9A}" destId="{727B58E8-095E-4346-B992-A9F3CC10D812}" srcOrd="0" destOrd="0" presId="urn:microsoft.com/office/officeart/2005/8/layout/radial1"/>
    <dgm:cxn modelId="{D35E8007-5C73-4D17-AE77-F17A56A5CD93}" type="presParOf" srcId="{1E802A59-97F0-4D8B-997C-FB6086A2ADBA}" destId="{BE6E91FF-E3C9-4D09-8CAF-590EE277285D}" srcOrd="16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07AA5-FDEE-4CF4-B2AE-F3D052E08368}" type="doc">
      <dgm:prSet loTypeId="urn:microsoft.com/office/officeart/2005/8/layout/radial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04CA1E2-0ED7-46EF-8471-50169FEF5A2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Формы работы с родителями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8C7F5F-3771-4973-831F-DE958AA35A09}" type="parTrans" cxnId="{2701295E-4E92-4F09-B127-248ED62629E3}">
      <dgm:prSet/>
      <dgm:spPr/>
      <dgm:t>
        <a:bodyPr/>
        <a:lstStyle/>
        <a:p>
          <a:endParaRPr lang="ru-RU"/>
        </a:p>
      </dgm:t>
    </dgm:pt>
    <dgm:pt modelId="{464EC314-245A-4416-AE75-60E1FBA9419E}" type="sibTrans" cxnId="{2701295E-4E92-4F09-B127-248ED62629E3}">
      <dgm:prSet/>
      <dgm:spPr/>
      <dgm:t>
        <a:bodyPr/>
        <a:lstStyle/>
        <a:p>
          <a:endParaRPr lang="ru-RU"/>
        </a:p>
      </dgm:t>
    </dgm:pt>
    <dgm:pt modelId="{CA87CF36-644E-403E-A00E-3062BE1BC4A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Круглые столы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F1154C-65D9-4847-895D-CF271C6386E9}" type="parTrans" cxnId="{7F73E7B8-BDA7-4367-89E7-0BB64A5FABAB}">
      <dgm:prSet/>
      <dgm:spPr/>
      <dgm:t>
        <a:bodyPr/>
        <a:lstStyle/>
        <a:p>
          <a:endParaRPr lang="ru-RU"/>
        </a:p>
      </dgm:t>
    </dgm:pt>
    <dgm:pt modelId="{9725C1F9-B8A9-477A-98C5-E8006CA1C2F9}" type="sibTrans" cxnId="{7F73E7B8-BDA7-4367-89E7-0BB64A5FABAB}">
      <dgm:prSet/>
      <dgm:spPr/>
      <dgm:t>
        <a:bodyPr/>
        <a:lstStyle/>
        <a:p>
          <a:endParaRPr lang="ru-RU"/>
        </a:p>
      </dgm:t>
    </dgm:pt>
    <dgm:pt modelId="{4898A2F6-EE17-45D0-AAA3-D3AE331FCF6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0FA26A-60F7-424D-A295-9348B233FA14}" type="parTrans" cxnId="{2B18A0C2-14B6-4B2E-A287-09CEE85027F1}">
      <dgm:prSet/>
      <dgm:spPr/>
      <dgm:t>
        <a:bodyPr/>
        <a:lstStyle/>
        <a:p>
          <a:endParaRPr lang="ru-RU"/>
        </a:p>
      </dgm:t>
    </dgm:pt>
    <dgm:pt modelId="{80BEF78C-603B-4B14-9A84-0150D28911FC}" type="sibTrans" cxnId="{2B18A0C2-14B6-4B2E-A287-09CEE85027F1}">
      <dgm:prSet/>
      <dgm:spPr/>
      <dgm:t>
        <a:bodyPr/>
        <a:lstStyle/>
        <a:p>
          <a:endParaRPr lang="ru-RU"/>
        </a:p>
      </dgm:t>
    </dgm:pt>
    <dgm:pt modelId="{60A17E40-7378-484C-84E6-B761323432D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DD17A8-CED3-4132-9E99-ED0F99914CD3}" type="parTrans" cxnId="{CFD1C3C6-EEE7-4637-ACEF-280FE2767F2A}">
      <dgm:prSet/>
      <dgm:spPr/>
      <dgm:t>
        <a:bodyPr/>
        <a:lstStyle/>
        <a:p>
          <a:endParaRPr lang="ru-RU"/>
        </a:p>
      </dgm:t>
    </dgm:pt>
    <dgm:pt modelId="{B302ED0F-D3E6-478E-B652-881DB1B2021B}" type="sibTrans" cxnId="{CFD1C3C6-EEE7-4637-ACEF-280FE2767F2A}">
      <dgm:prSet/>
      <dgm:spPr/>
      <dgm:t>
        <a:bodyPr/>
        <a:lstStyle/>
        <a:p>
          <a:endParaRPr lang="ru-RU"/>
        </a:p>
      </dgm:t>
    </dgm:pt>
    <dgm:pt modelId="{5E8C931B-317C-4830-BD3D-4D09356A8E5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D82369-9987-49EE-B899-2A09774AB7EF}" type="parTrans" cxnId="{829CF074-43F9-47CA-BF18-6D21E76CC6D8}">
      <dgm:prSet/>
      <dgm:spPr/>
      <dgm:t>
        <a:bodyPr/>
        <a:lstStyle/>
        <a:p>
          <a:endParaRPr lang="ru-RU"/>
        </a:p>
      </dgm:t>
    </dgm:pt>
    <dgm:pt modelId="{A7922F5F-E3AB-4103-85B3-9EF7622ABCCF}" type="sibTrans" cxnId="{829CF074-43F9-47CA-BF18-6D21E76CC6D8}">
      <dgm:prSet/>
      <dgm:spPr/>
      <dgm:t>
        <a:bodyPr/>
        <a:lstStyle/>
        <a:p>
          <a:endParaRPr lang="ru-RU"/>
        </a:p>
      </dgm:t>
    </dgm:pt>
    <dgm:pt modelId="{972DF68B-BD5A-4CFC-9FA2-D70B5D523A4F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Показ открытых занятий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5A4D77-D4FC-4D04-AAD3-9FE5ED820930}" type="parTrans" cxnId="{27CB6486-B91A-441C-852E-A501A2EC3EC0}">
      <dgm:prSet/>
      <dgm:spPr/>
      <dgm:t>
        <a:bodyPr/>
        <a:lstStyle/>
        <a:p>
          <a:endParaRPr lang="ru-RU"/>
        </a:p>
      </dgm:t>
    </dgm:pt>
    <dgm:pt modelId="{8F3A245C-97D7-4BF9-8E6C-E5F3B292ACDA}" type="sibTrans" cxnId="{27CB6486-B91A-441C-852E-A501A2EC3EC0}">
      <dgm:prSet/>
      <dgm:spPr/>
      <dgm:t>
        <a:bodyPr/>
        <a:lstStyle/>
        <a:p>
          <a:endParaRPr lang="ru-RU"/>
        </a:p>
      </dgm:t>
    </dgm:pt>
    <dgm:pt modelId="{04431594-9BC3-409D-8587-CFFD361A8623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Семинары - практикумы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9E78C5-8AEF-4058-96E8-C1D5E499FC71}" type="parTrans" cxnId="{45D67DA2-5383-44D2-8201-F11ABC502EC8}">
      <dgm:prSet/>
      <dgm:spPr/>
      <dgm:t>
        <a:bodyPr/>
        <a:lstStyle/>
        <a:p>
          <a:endParaRPr lang="ru-RU"/>
        </a:p>
      </dgm:t>
    </dgm:pt>
    <dgm:pt modelId="{6C5465E9-8583-448B-9FE1-DE370FDC2DE3}" type="sibTrans" cxnId="{45D67DA2-5383-44D2-8201-F11ABC502EC8}">
      <dgm:prSet/>
      <dgm:spPr/>
      <dgm:t>
        <a:bodyPr/>
        <a:lstStyle/>
        <a:p>
          <a:endParaRPr lang="ru-RU"/>
        </a:p>
      </dgm:t>
    </dgm:pt>
    <dgm:pt modelId="{ADC5104C-83B3-4463-BE28-D8EDE280947A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Индивидуальные консультации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5DDD8B-DA3F-4FE7-816E-7D5595A6D461}" type="parTrans" cxnId="{F2927373-1B38-4965-928B-A31918950EB4}">
      <dgm:prSet/>
      <dgm:spPr/>
      <dgm:t>
        <a:bodyPr/>
        <a:lstStyle/>
        <a:p>
          <a:endParaRPr lang="ru-RU"/>
        </a:p>
      </dgm:t>
    </dgm:pt>
    <dgm:pt modelId="{676D4063-68A9-4C91-819E-E0F47613AB4B}" type="sibTrans" cxnId="{F2927373-1B38-4965-928B-A31918950EB4}">
      <dgm:prSet/>
      <dgm:spPr/>
      <dgm:t>
        <a:bodyPr/>
        <a:lstStyle/>
        <a:p>
          <a:endParaRPr lang="ru-RU"/>
        </a:p>
      </dgm:t>
    </dgm:pt>
    <dgm:pt modelId="{AFCFE43C-8733-4020-8F23-F34D84B0E076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4660DD-CA0F-4525-826E-FC267285C72D}" type="parTrans" cxnId="{86BCD37B-F790-4068-8A98-E5CEDA61C353}">
      <dgm:prSet/>
      <dgm:spPr/>
      <dgm:t>
        <a:bodyPr/>
        <a:lstStyle/>
        <a:p>
          <a:endParaRPr lang="ru-RU"/>
        </a:p>
      </dgm:t>
    </dgm:pt>
    <dgm:pt modelId="{E812BC8A-0298-447B-9E83-F0169BB3D653}" type="sibTrans" cxnId="{86BCD37B-F790-4068-8A98-E5CEDA61C353}">
      <dgm:prSet/>
      <dgm:spPr/>
      <dgm:t>
        <a:bodyPr/>
        <a:lstStyle/>
        <a:p>
          <a:endParaRPr lang="ru-RU"/>
        </a:p>
      </dgm:t>
    </dgm:pt>
    <dgm:pt modelId="{BC00FDE1-055B-4A56-ADD8-6FF27D6C1062}" type="pres">
      <dgm:prSet presAssocID="{BDE07AA5-FDEE-4CF4-B2AE-F3D052E083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6C5DD-744B-4E82-A057-371E3BA95D66}" type="pres">
      <dgm:prSet presAssocID="{C04CA1E2-0ED7-46EF-8471-50169FEF5A22}" presName="centerShape" presStyleLbl="node0" presStyleIdx="0" presStyleCnt="1" custScaleX="149770"/>
      <dgm:spPr/>
      <dgm:t>
        <a:bodyPr/>
        <a:lstStyle/>
        <a:p>
          <a:endParaRPr lang="ru-RU"/>
        </a:p>
      </dgm:t>
    </dgm:pt>
    <dgm:pt modelId="{A9E2EDCD-2CE8-4482-AA0E-A84DC56B17B6}" type="pres">
      <dgm:prSet presAssocID="{41F1154C-65D9-4847-895D-CF271C6386E9}" presName="Name9" presStyleLbl="parChTrans1D2" presStyleIdx="0" presStyleCnt="8"/>
      <dgm:spPr/>
      <dgm:t>
        <a:bodyPr/>
        <a:lstStyle/>
        <a:p>
          <a:endParaRPr lang="ru-RU"/>
        </a:p>
      </dgm:t>
    </dgm:pt>
    <dgm:pt modelId="{1EA8E8B3-D83A-4BEA-B46B-FE6764D86171}" type="pres">
      <dgm:prSet presAssocID="{41F1154C-65D9-4847-895D-CF271C6386E9}" presName="connTx" presStyleLbl="parChTrans1D2" presStyleIdx="0" presStyleCnt="8"/>
      <dgm:spPr/>
      <dgm:t>
        <a:bodyPr/>
        <a:lstStyle/>
        <a:p>
          <a:endParaRPr lang="ru-RU"/>
        </a:p>
      </dgm:t>
    </dgm:pt>
    <dgm:pt modelId="{496FD0AE-E995-450A-815A-F428C76F2A8C}" type="pres">
      <dgm:prSet presAssocID="{CA87CF36-644E-403E-A00E-3062BE1BC4A2}" presName="node" presStyleLbl="node1" presStyleIdx="0" presStyleCnt="8" custScaleX="111987" custRadScaleRad="101138" custRadScaleInc="9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79578-4D00-40E1-BC7F-E65A2C5E0616}" type="pres">
      <dgm:prSet presAssocID="{7D0FA26A-60F7-424D-A295-9348B233FA14}" presName="Name9" presStyleLbl="parChTrans1D2" presStyleIdx="1" presStyleCnt="8"/>
      <dgm:spPr/>
      <dgm:t>
        <a:bodyPr/>
        <a:lstStyle/>
        <a:p>
          <a:endParaRPr lang="ru-RU"/>
        </a:p>
      </dgm:t>
    </dgm:pt>
    <dgm:pt modelId="{29C54FD1-B3C3-473F-BDA0-A87B66F63E1C}" type="pres">
      <dgm:prSet presAssocID="{7D0FA26A-60F7-424D-A295-9348B233FA14}" presName="connTx" presStyleLbl="parChTrans1D2" presStyleIdx="1" presStyleCnt="8"/>
      <dgm:spPr/>
      <dgm:t>
        <a:bodyPr/>
        <a:lstStyle/>
        <a:p>
          <a:endParaRPr lang="ru-RU"/>
        </a:p>
      </dgm:t>
    </dgm:pt>
    <dgm:pt modelId="{88731E7C-C176-4002-8104-066582A778D0}" type="pres">
      <dgm:prSet presAssocID="{4898A2F6-EE17-45D0-AAA3-D3AE331FCF64}" presName="node" presStyleLbl="node1" presStyleIdx="1" presStyleCnt="8" custScaleX="179393" custScaleY="85488" custRadScaleRad="96865" custRadScaleInc="9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12F77-1327-428B-A091-22DB7F065F91}" type="pres">
      <dgm:prSet presAssocID="{6CDD17A8-CED3-4132-9E99-ED0F99914CD3}" presName="Name9" presStyleLbl="parChTrans1D2" presStyleIdx="2" presStyleCnt="8"/>
      <dgm:spPr/>
      <dgm:t>
        <a:bodyPr/>
        <a:lstStyle/>
        <a:p>
          <a:endParaRPr lang="ru-RU"/>
        </a:p>
      </dgm:t>
    </dgm:pt>
    <dgm:pt modelId="{96BA9AE8-E672-497F-8D65-29CF221F1075}" type="pres">
      <dgm:prSet presAssocID="{6CDD17A8-CED3-4132-9E99-ED0F99914CD3}" presName="connTx" presStyleLbl="parChTrans1D2" presStyleIdx="2" presStyleCnt="8"/>
      <dgm:spPr/>
      <dgm:t>
        <a:bodyPr/>
        <a:lstStyle/>
        <a:p>
          <a:endParaRPr lang="ru-RU"/>
        </a:p>
      </dgm:t>
    </dgm:pt>
    <dgm:pt modelId="{F9376250-5DFC-40F4-A25B-56A39E918740}" type="pres">
      <dgm:prSet presAssocID="{60A17E40-7378-484C-84E6-B761323432D1}" presName="node" presStyleLbl="node1" presStyleIdx="2" presStyleCnt="8" custScaleX="177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900E2-20E3-4071-8C25-4C88126B1BB3}" type="pres">
      <dgm:prSet presAssocID="{0DD82369-9987-49EE-B899-2A09774AB7EF}" presName="Name9" presStyleLbl="parChTrans1D2" presStyleIdx="3" presStyleCnt="8"/>
      <dgm:spPr/>
      <dgm:t>
        <a:bodyPr/>
        <a:lstStyle/>
        <a:p>
          <a:endParaRPr lang="ru-RU"/>
        </a:p>
      </dgm:t>
    </dgm:pt>
    <dgm:pt modelId="{94FC6A12-A32E-47BC-83B1-A6907088D81C}" type="pres">
      <dgm:prSet presAssocID="{0DD82369-9987-49EE-B899-2A09774AB7EF}" presName="connTx" presStyleLbl="parChTrans1D2" presStyleIdx="3" presStyleCnt="8"/>
      <dgm:spPr/>
      <dgm:t>
        <a:bodyPr/>
        <a:lstStyle/>
        <a:p>
          <a:endParaRPr lang="ru-RU"/>
        </a:p>
      </dgm:t>
    </dgm:pt>
    <dgm:pt modelId="{4F440080-D698-4526-A95A-5C0452416F67}" type="pres">
      <dgm:prSet presAssocID="{5E8C931B-317C-4830-BD3D-4D09356A8E56}" presName="node" presStyleLbl="node1" presStyleIdx="3" presStyleCnt="8" custScaleX="162154" custRadScaleRad="89896" custRadScaleInc="-10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5F0C0-8F86-470C-8CFF-A7EBE7AC7851}" type="pres">
      <dgm:prSet presAssocID="{515A4D77-D4FC-4D04-AAD3-9FE5ED820930}" presName="Name9" presStyleLbl="parChTrans1D2" presStyleIdx="4" presStyleCnt="8"/>
      <dgm:spPr/>
      <dgm:t>
        <a:bodyPr/>
        <a:lstStyle/>
        <a:p>
          <a:endParaRPr lang="ru-RU"/>
        </a:p>
      </dgm:t>
    </dgm:pt>
    <dgm:pt modelId="{191A5C61-77C6-468C-9D45-78222C44E7B4}" type="pres">
      <dgm:prSet presAssocID="{515A4D77-D4FC-4D04-AAD3-9FE5ED820930}" presName="connTx" presStyleLbl="parChTrans1D2" presStyleIdx="4" presStyleCnt="8"/>
      <dgm:spPr/>
      <dgm:t>
        <a:bodyPr/>
        <a:lstStyle/>
        <a:p>
          <a:endParaRPr lang="ru-RU"/>
        </a:p>
      </dgm:t>
    </dgm:pt>
    <dgm:pt modelId="{A418C648-9325-40E9-B08C-55E91DD60D2A}" type="pres">
      <dgm:prSet presAssocID="{972DF68B-BD5A-4CFC-9FA2-D70B5D523A4F}" presName="node" presStyleLbl="node1" presStyleIdx="4" presStyleCnt="8" custScaleX="129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56E26-B4EC-47FB-BFB3-8CB4A7E736B1}" type="pres">
      <dgm:prSet presAssocID="{169E78C5-8AEF-4058-96E8-C1D5E499FC71}" presName="Name9" presStyleLbl="parChTrans1D2" presStyleIdx="5" presStyleCnt="8"/>
      <dgm:spPr/>
      <dgm:t>
        <a:bodyPr/>
        <a:lstStyle/>
        <a:p>
          <a:endParaRPr lang="ru-RU"/>
        </a:p>
      </dgm:t>
    </dgm:pt>
    <dgm:pt modelId="{132E53E6-87E9-42F9-9289-295F94259483}" type="pres">
      <dgm:prSet presAssocID="{169E78C5-8AEF-4058-96E8-C1D5E499FC71}" presName="connTx" presStyleLbl="parChTrans1D2" presStyleIdx="5" presStyleCnt="8"/>
      <dgm:spPr/>
      <dgm:t>
        <a:bodyPr/>
        <a:lstStyle/>
        <a:p>
          <a:endParaRPr lang="ru-RU"/>
        </a:p>
      </dgm:t>
    </dgm:pt>
    <dgm:pt modelId="{F3468EE8-52AA-4E79-A720-BBB85144FBFA}" type="pres">
      <dgm:prSet presAssocID="{04431594-9BC3-409D-8587-CFFD361A8623}" presName="node" presStyleLbl="node1" presStyleIdx="5" presStyleCnt="8" custScaleX="154636" custRadScaleRad="100860" custRadScaleInc="9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6EA4A-A5B1-43AD-958A-31DFAA605123}" type="pres">
      <dgm:prSet presAssocID="{4D5DDD8B-DA3F-4FE7-816E-7D5595A6D461}" presName="Name9" presStyleLbl="parChTrans1D2" presStyleIdx="6" presStyleCnt="8"/>
      <dgm:spPr/>
      <dgm:t>
        <a:bodyPr/>
        <a:lstStyle/>
        <a:p>
          <a:endParaRPr lang="ru-RU"/>
        </a:p>
      </dgm:t>
    </dgm:pt>
    <dgm:pt modelId="{07CBF68F-E0D2-4F42-B396-C9833FA17FF2}" type="pres">
      <dgm:prSet presAssocID="{4D5DDD8B-DA3F-4FE7-816E-7D5595A6D461}" presName="connTx" presStyleLbl="parChTrans1D2" presStyleIdx="6" presStyleCnt="8"/>
      <dgm:spPr/>
      <dgm:t>
        <a:bodyPr/>
        <a:lstStyle/>
        <a:p>
          <a:endParaRPr lang="ru-RU"/>
        </a:p>
      </dgm:t>
    </dgm:pt>
    <dgm:pt modelId="{5C86B876-C0B7-4291-A7A5-225357B2C574}" type="pres">
      <dgm:prSet presAssocID="{ADC5104C-83B3-4463-BE28-D8EDE280947A}" presName="node" presStyleLbl="node1" presStyleIdx="6" presStyleCnt="8" custScaleX="213931" custScaleY="113075" custRadScaleRad="107462" custRadScaleInc="-4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5B441-AC1A-4D55-8AC7-6723080EC526}" type="pres">
      <dgm:prSet presAssocID="{074660DD-CA0F-4525-826E-FC267285C72D}" presName="Name9" presStyleLbl="parChTrans1D2" presStyleIdx="7" presStyleCnt="8"/>
      <dgm:spPr/>
      <dgm:t>
        <a:bodyPr/>
        <a:lstStyle/>
        <a:p>
          <a:endParaRPr lang="ru-RU"/>
        </a:p>
      </dgm:t>
    </dgm:pt>
    <dgm:pt modelId="{FAC085F0-EB5A-447A-BAC3-1770185C6961}" type="pres">
      <dgm:prSet presAssocID="{074660DD-CA0F-4525-826E-FC267285C72D}" presName="connTx" presStyleLbl="parChTrans1D2" presStyleIdx="7" presStyleCnt="8"/>
      <dgm:spPr/>
      <dgm:t>
        <a:bodyPr/>
        <a:lstStyle/>
        <a:p>
          <a:endParaRPr lang="ru-RU"/>
        </a:p>
      </dgm:t>
    </dgm:pt>
    <dgm:pt modelId="{58ABC69A-2E6F-4236-9422-CC2B2FE26850}" type="pres">
      <dgm:prSet presAssocID="{AFCFE43C-8733-4020-8F23-F34D84B0E076}" presName="node" presStyleLbl="node1" presStyleIdx="7" presStyleCnt="8" custScaleX="195557" custRadScaleRad="90583" custRadScaleInc="-9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89C84-A1A8-41DC-9A69-9DB57044A858}" type="presOf" srcId="{41F1154C-65D9-4847-895D-CF271C6386E9}" destId="{1EA8E8B3-D83A-4BEA-B46B-FE6764D86171}" srcOrd="1" destOrd="0" presId="urn:microsoft.com/office/officeart/2005/8/layout/radial1"/>
    <dgm:cxn modelId="{28360296-1620-420E-8519-A10193A4525A}" type="presOf" srcId="{ADC5104C-83B3-4463-BE28-D8EDE280947A}" destId="{5C86B876-C0B7-4291-A7A5-225357B2C574}" srcOrd="0" destOrd="0" presId="urn:microsoft.com/office/officeart/2005/8/layout/radial1"/>
    <dgm:cxn modelId="{829CF074-43F9-47CA-BF18-6D21E76CC6D8}" srcId="{C04CA1E2-0ED7-46EF-8471-50169FEF5A22}" destId="{5E8C931B-317C-4830-BD3D-4D09356A8E56}" srcOrd="3" destOrd="0" parTransId="{0DD82369-9987-49EE-B899-2A09774AB7EF}" sibTransId="{A7922F5F-E3AB-4103-85B3-9EF7622ABCCF}"/>
    <dgm:cxn modelId="{3C70FFE0-EB56-4E28-82E7-FA35D36A7212}" type="presOf" srcId="{04431594-9BC3-409D-8587-CFFD361A8623}" destId="{F3468EE8-52AA-4E79-A720-BBB85144FBFA}" srcOrd="0" destOrd="0" presId="urn:microsoft.com/office/officeart/2005/8/layout/radial1"/>
    <dgm:cxn modelId="{22D73B52-B154-4CF3-92D7-43943050203E}" type="presOf" srcId="{074660DD-CA0F-4525-826E-FC267285C72D}" destId="{FAC085F0-EB5A-447A-BAC3-1770185C6961}" srcOrd="1" destOrd="0" presId="urn:microsoft.com/office/officeart/2005/8/layout/radial1"/>
    <dgm:cxn modelId="{2C1AB97D-BAEA-448E-97AF-11AF0D5832F3}" type="presOf" srcId="{60A17E40-7378-484C-84E6-B761323432D1}" destId="{F9376250-5DFC-40F4-A25B-56A39E918740}" srcOrd="0" destOrd="0" presId="urn:microsoft.com/office/officeart/2005/8/layout/radial1"/>
    <dgm:cxn modelId="{CFD1C3C6-EEE7-4637-ACEF-280FE2767F2A}" srcId="{C04CA1E2-0ED7-46EF-8471-50169FEF5A22}" destId="{60A17E40-7378-484C-84E6-B761323432D1}" srcOrd="2" destOrd="0" parTransId="{6CDD17A8-CED3-4132-9E99-ED0F99914CD3}" sibTransId="{B302ED0F-D3E6-478E-B652-881DB1B2021B}"/>
    <dgm:cxn modelId="{1DDE5755-0096-4A09-B7FC-AE37D3F9C8DF}" type="presOf" srcId="{4D5DDD8B-DA3F-4FE7-816E-7D5595A6D461}" destId="{E3A6EA4A-A5B1-43AD-958A-31DFAA605123}" srcOrd="0" destOrd="0" presId="urn:microsoft.com/office/officeart/2005/8/layout/radial1"/>
    <dgm:cxn modelId="{F2927373-1B38-4965-928B-A31918950EB4}" srcId="{C04CA1E2-0ED7-46EF-8471-50169FEF5A22}" destId="{ADC5104C-83B3-4463-BE28-D8EDE280947A}" srcOrd="6" destOrd="0" parTransId="{4D5DDD8B-DA3F-4FE7-816E-7D5595A6D461}" sibTransId="{676D4063-68A9-4C91-819E-E0F47613AB4B}"/>
    <dgm:cxn modelId="{2701295E-4E92-4F09-B127-248ED62629E3}" srcId="{BDE07AA5-FDEE-4CF4-B2AE-F3D052E08368}" destId="{C04CA1E2-0ED7-46EF-8471-50169FEF5A22}" srcOrd="0" destOrd="0" parTransId="{E98C7F5F-3771-4973-831F-DE958AA35A09}" sibTransId="{464EC314-245A-4416-AE75-60E1FBA9419E}"/>
    <dgm:cxn modelId="{7F73E7B8-BDA7-4367-89E7-0BB64A5FABAB}" srcId="{C04CA1E2-0ED7-46EF-8471-50169FEF5A22}" destId="{CA87CF36-644E-403E-A00E-3062BE1BC4A2}" srcOrd="0" destOrd="0" parTransId="{41F1154C-65D9-4847-895D-CF271C6386E9}" sibTransId="{9725C1F9-B8A9-477A-98C5-E8006CA1C2F9}"/>
    <dgm:cxn modelId="{84DC6468-22FA-4018-9931-407BFA210C1C}" type="presOf" srcId="{CA87CF36-644E-403E-A00E-3062BE1BC4A2}" destId="{496FD0AE-E995-450A-815A-F428C76F2A8C}" srcOrd="0" destOrd="0" presId="urn:microsoft.com/office/officeart/2005/8/layout/radial1"/>
    <dgm:cxn modelId="{5059B19C-641F-41D3-BABB-76B2055A296A}" type="presOf" srcId="{074660DD-CA0F-4525-826E-FC267285C72D}" destId="{3DB5B441-AC1A-4D55-8AC7-6723080EC526}" srcOrd="0" destOrd="0" presId="urn:microsoft.com/office/officeart/2005/8/layout/radial1"/>
    <dgm:cxn modelId="{DED54550-FAD4-4716-BE13-DEF82B3B0CBC}" type="presOf" srcId="{7D0FA26A-60F7-424D-A295-9348B233FA14}" destId="{9BB79578-4D00-40E1-BC7F-E65A2C5E0616}" srcOrd="0" destOrd="0" presId="urn:microsoft.com/office/officeart/2005/8/layout/radial1"/>
    <dgm:cxn modelId="{87605C54-8836-464B-8100-B29458B7B62D}" type="presOf" srcId="{0DD82369-9987-49EE-B899-2A09774AB7EF}" destId="{94FC6A12-A32E-47BC-83B1-A6907088D81C}" srcOrd="1" destOrd="0" presId="urn:microsoft.com/office/officeart/2005/8/layout/radial1"/>
    <dgm:cxn modelId="{651C7B06-BE0F-4B62-A24F-CE545B69BE38}" type="presOf" srcId="{6CDD17A8-CED3-4132-9E99-ED0F99914CD3}" destId="{96BA9AE8-E672-497F-8D65-29CF221F1075}" srcOrd="1" destOrd="0" presId="urn:microsoft.com/office/officeart/2005/8/layout/radial1"/>
    <dgm:cxn modelId="{89BBD24C-5100-4C48-9AC9-E0142B439969}" type="presOf" srcId="{41F1154C-65D9-4847-895D-CF271C6386E9}" destId="{A9E2EDCD-2CE8-4482-AA0E-A84DC56B17B6}" srcOrd="0" destOrd="0" presId="urn:microsoft.com/office/officeart/2005/8/layout/radial1"/>
    <dgm:cxn modelId="{AB8FDD65-54A7-400C-AA66-14E573C6D9A1}" type="presOf" srcId="{5E8C931B-317C-4830-BD3D-4D09356A8E56}" destId="{4F440080-D698-4526-A95A-5C0452416F67}" srcOrd="0" destOrd="0" presId="urn:microsoft.com/office/officeart/2005/8/layout/radial1"/>
    <dgm:cxn modelId="{27CB6486-B91A-441C-852E-A501A2EC3EC0}" srcId="{C04CA1E2-0ED7-46EF-8471-50169FEF5A22}" destId="{972DF68B-BD5A-4CFC-9FA2-D70B5D523A4F}" srcOrd="4" destOrd="0" parTransId="{515A4D77-D4FC-4D04-AAD3-9FE5ED820930}" sibTransId="{8F3A245C-97D7-4BF9-8E6C-E5F3B292ACDA}"/>
    <dgm:cxn modelId="{6AC884B2-5C67-4A92-B60E-92C0600871DF}" type="presOf" srcId="{169E78C5-8AEF-4058-96E8-C1D5E499FC71}" destId="{132E53E6-87E9-42F9-9289-295F94259483}" srcOrd="1" destOrd="0" presId="urn:microsoft.com/office/officeart/2005/8/layout/radial1"/>
    <dgm:cxn modelId="{0E3D859B-BA7F-4E0E-B3D7-F3D67FCF0596}" type="presOf" srcId="{AFCFE43C-8733-4020-8F23-F34D84B0E076}" destId="{58ABC69A-2E6F-4236-9422-CC2B2FE26850}" srcOrd="0" destOrd="0" presId="urn:microsoft.com/office/officeart/2005/8/layout/radial1"/>
    <dgm:cxn modelId="{5684B375-4493-49B7-8ADE-D7AB3879167D}" type="presOf" srcId="{4D5DDD8B-DA3F-4FE7-816E-7D5595A6D461}" destId="{07CBF68F-E0D2-4F42-B396-C9833FA17FF2}" srcOrd="1" destOrd="0" presId="urn:microsoft.com/office/officeart/2005/8/layout/radial1"/>
    <dgm:cxn modelId="{FF42CEB5-0289-4952-8A2E-C06CB0CD9421}" type="presOf" srcId="{C04CA1E2-0ED7-46EF-8471-50169FEF5A22}" destId="{2F66C5DD-744B-4E82-A057-371E3BA95D66}" srcOrd="0" destOrd="0" presId="urn:microsoft.com/office/officeart/2005/8/layout/radial1"/>
    <dgm:cxn modelId="{1D3B91FC-BC20-4628-A13C-B14920CC11BB}" type="presOf" srcId="{BDE07AA5-FDEE-4CF4-B2AE-F3D052E08368}" destId="{BC00FDE1-055B-4A56-ADD8-6FF27D6C1062}" srcOrd="0" destOrd="0" presId="urn:microsoft.com/office/officeart/2005/8/layout/radial1"/>
    <dgm:cxn modelId="{2FA508C9-F505-46C3-9A82-5F79D3EEE435}" type="presOf" srcId="{515A4D77-D4FC-4D04-AAD3-9FE5ED820930}" destId="{191A5C61-77C6-468C-9D45-78222C44E7B4}" srcOrd="1" destOrd="0" presId="urn:microsoft.com/office/officeart/2005/8/layout/radial1"/>
    <dgm:cxn modelId="{A5AEF879-51A2-4EB4-90A9-82B62A279793}" type="presOf" srcId="{515A4D77-D4FC-4D04-AAD3-9FE5ED820930}" destId="{A575F0C0-8F86-470C-8CFF-A7EBE7AC7851}" srcOrd="0" destOrd="0" presId="urn:microsoft.com/office/officeart/2005/8/layout/radial1"/>
    <dgm:cxn modelId="{86BCD37B-F790-4068-8A98-E5CEDA61C353}" srcId="{C04CA1E2-0ED7-46EF-8471-50169FEF5A22}" destId="{AFCFE43C-8733-4020-8F23-F34D84B0E076}" srcOrd="7" destOrd="0" parTransId="{074660DD-CA0F-4525-826E-FC267285C72D}" sibTransId="{E812BC8A-0298-447B-9E83-F0169BB3D653}"/>
    <dgm:cxn modelId="{2B18A0C2-14B6-4B2E-A287-09CEE85027F1}" srcId="{C04CA1E2-0ED7-46EF-8471-50169FEF5A22}" destId="{4898A2F6-EE17-45D0-AAA3-D3AE331FCF64}" srcOrd="1" destOrd="0" parTransId="{7D0FA26A-60F7-424D-A295-9348B233FA14}" sibTransId="{80BEF78C-603B-4B14-9A84-0150D28911FC}"/>
    <dgm:cxn modelId="{48805B52-5D01-4450-B490-CBA14736B9B3}" type="presOf" srcId="{169E78C5-8AEF-4058-96E8-C1D5E499FC71}" destId="{8EE56E26-B4EC-47FB-BFB3-8CB4A7E736B1}" srcOrd="0" destOrd="0" presId="urn:microsoft.com/office/officeart/2005/8/layout/radial1"/>
    <dgm:cxn modelId="{EF1C380A-E33C-40D1-B4D6-C0D2F1879B4C}" type="presOf" srcId="{972DF68B-BD5A-4CFC-9FA2-D70B5D523A4F}" destId="{A418C648-9325-40E9-B08C-55E91DD60D2A}" srcOrd="0" destOrd="0" presId="urn:microsoft.com/office/officeart/2005/8/layout/radial1"/>
    <dgm:cxn modelId="{ABA077C2-3028-4AFD-983E-B9D8E5C14C83}" type="presOf" srcId="{4898A2F6-EE17-45D0-AAA3-D3AE331FCF64}" destId="{88731E7C-C176-4002-8104-066582A778D0}" srcOrd="0" destOrd="0" presId="urn:microsoft.com/office/officeart/2005/8/layout/radial1"/>
    <dgm:cxn modelId="{13F29B8A-F891-4A62-B726-F6E419E0DE6E}" type="presOf" srcId="{7D0FA26A-60F7-424D-A295-9348B233FA14}" destId="{29C54FD1-B3C3-473F-BDA0-A87B66F63E1C}" srcOrd="1" destOrd="0" presId="urn:microsoft.com/office/officeart/2005/8/layout/radial1"/>
    <dgm:cxn modelId="{C5A00384-CF64-4C43-B999-73D5AE301566}" type="presOf" srcId="{6CDD17A8-CED3-4132-9E99-ED0F99914CD3}" destId="{3D812F77-1327-428B-A091-22DB7F065F91}" srcOrd="0" destOrd="0" presId="urn:microsoft.com/office/officeart/2005/8/layout/radial1"/>
    <dgm:cxn modelId="{45D67DA2-5383-44D2-8201-F11ABC502EC8}" srcId="{C04CA1E2-0ED7-46EF-8471-50169FEF5A22}" destId="{04431594-9BC3-409D-8587-CFFD361A8623}" srcOrd="5" destOrd="0" parTransId="{169E78C5-8AEF-4058-96E8-C1D5E499FC71}" sibTransId="{6C5465E9-8583-448B-9FE1-DE370FDC2DE3}"/>
    <dgm:cxn modelId="{3488FD4F-201D-4AA1-BB9D-9A1E8C8EF6AB}" type="presOf" srcId="{0DD82369-9987-49EE-B899-2A09774AB7EF}" destId="{D22900E2-20E3-4071-8C25-4C88126B1BB3}" srcOrd="0" destOrd="0" presId="urn:microsoft.com/office/officeart/2005/8/layout/radial1"/>
    <dgm:cxn modelId="{5CCC4CBB-5A92-4D83-AB66-7854ACEAE747}" type="presParOf" srcId="{BC00FDE1-055B-4A56-ADD8-6FF27D6C1062}" destId="{2F66C5DD-744B-4E82-A057-371E3BA95D66}" srcOrd="0" destOrd="0" presId="urn:microsoft.com/office/officeart/2005/8/layout/radial1"/>
    <dgm:cxn modelId="{3A1C04DF-CA4F-4155-9220-5F2C90618FFA}" type="presParOf" srcId="{BC00FDE1-055B-4A56-ADD8-6FF27D6C1062}" destId="{A9E2EDCD-2CE8-4482-AA0E-A84DC56B17B6}" srcOrd="1" destOrd="0" presId="urn:microsoft.com/office/officeart/2005/8/layout/radial1"/>
    <dgm:cxn modelId="{53719C25-099E-466F-8440-996AAC4F2E74}" type="presParOf" srcId="{A9E2EDCD-2CE8-4482-AA0E-A84DC56B17B6}" destId="{1EA8E8B3-D83A-4BEA-B46B-FE6764D86171}" srcOrd="0" destOrd="0" presId="urn:microsoft.com/office/officeart/2005/8/layout/radial1"/>
    <dgm:cxn modelId="{9B34A28F-E7A9-436E-9A34-FFAFB8E7D90B}" type="presParOf" srcId="{BC00FDE1-055B-4A56-ADD8-6FF27D6C1062}" destId="{496FD0AE-E995-450A-815A-F428C76F2A8C}" srcOrd="2" destOrd="0" presId="urn:microsoft.com/office/officeart/2005/8/layout/radial1"/>
    <dgm:cxn modelId="{816B06C6-DA4A-4720-9FFF-15E6746162CB}" type="presParOf" srcId="{BC00FDE1-055B-4A56-ADD8-6FF27D6C1062}" destId="{9BB79578-4D00-40E1-BC7F-E65A2C5E0616}" srcOrd="3" destOrd="0" presId="urn:microsoft.com/office/officeart/2005/8/layout/radial1"/>
    <dgm:cxn modelId="{2295D114-6268-4FF1-9BAE-1D39A27C8B5C}" type="presParOf" srcId="{9BB79578-4D00-40E1-BC7F-E65A2C5E0616}" destId="{29C54FD1-B3C3-473F-BDA0-A87B66F63E1C}" srcOrd="0" destOrd="0" presId="urn:microsoft.com/office/officeart/2005/8/layout/radial1"/>
    <dgm:cxn modelId="{716F0768-8EA1-4DCC-9F07-0441A65DE0A9}" type="presParOf" srcId="{BC00FDE1-055B-4A56-ADD8-6FF27D6C1062}" destId="{88731E7C-C176-4002-8104-066582A778D0}" srcOrd="4" destOrd="0" presId="urn:microsoft.com/office/officeart/2005/8/layout/radial1"/>
    <dgm:cxn modelId="{B84CF926-0F7A-41DF-8A92-D83F6DE6B72A}" type="presParOf" srcId="{BC00FDE1-055B-4A56-ADD8-6FF27D6C1062}" destId="{3D812F77-1327-428B-A091-22DB7F065F91}" srcOrd="5" destOrd="0" presId="urn:microsoft.com/office/officeart/2005/8/layout/radial1"/>
    <dgm:cxn modelId="{120DD426-DB53-41DB-9E86-C9D8B8E08CC3}" type="presParOf" srcId="{3D812F77-1327-428B-A091-22DB7F065F91}" destId="{96BA9AE8-E672-497F-8D65-29CF221F1075}" srcOrd="0" destOrd="0" presId="urn:microsoft.com/office/officeart/2005/8/layout/radial1"/>
    <dgm:cxn modelId="{1BEEBC71-C3B5-479C-9237-994BA80D0129}" type="presParOf" srcId="{BC00FDE1-055B-4A56-ADD8-6FF27D6C1062}" destId="{F9376250-5DFC-40F4-A25B-56A39E918740}" srcOrd="6" destOrd="0" presId="urn:microsoft.com/office/officeart/2005/8/layout/radial1"/>
    <dgm:cxn modelId="{8FE4AA39-3E1D-4D38-AD3D-8A470397FF93}" type="presParOf" srcId="{BC00FDE1-055B-4A56-ADD8-6FF27D6C1062}" destId="{D22900E2-20E3-4071-8C25-4C88126B1BB3}" srcOrd="7" destOrd="0" presId="urn:microsoft.com/office/officeart/2005/8/layout/radial1"/>
    <dgm:cxn modelId="{7152535F-8277-428F-9ED1-75B87FF8FE89}" type="presParOf" srcId="{D22900E2-20E3-4071-8C25-4C88126B1BB3}" destId="{94FC6A12-A32E-47BC-83B1-A6907088D81C}" srcOrd="0" destOrd="0" presId="urn:microsoft.com/office/officeart/2005/8/layout/radial1"/>
    <dgm:cxn modelId="{D93D9C24-3C26-4950-A625-E098C205377D}" type="presParOf" srcId="{BC00FDE1-055B-4A56-ADD8-6FF27D6C1062}" destId="{4F440080-D698-4526-A95A-5C0452416F67}" srcOrd="8" destOrd="0" presId="urn:microsoft.com/office/officeart/2005/8/layout/radial1"/>
    <dgm:cxn modelId="{FF7E6FAE-4575-4784-83EA-D8364E2BAE18}" type="presParOf" srcId="{BC00FDE1-055B-4A56-ADD8-6FF27D6C1062}" destId="{A575F0C0-8F86-470C-8CFF-A7EBE7AC7851}" srcOrd="9" destOrd="0" presId="urn:microsoft.com/office/officeart/2005/8/layout/radial1"/>
    <dgm:cxn modelId="{FD46BF13-0DD8-43C0-A52D-4E3EF4EC0B2E}" type="presParOf" srcId="{A575F0C0-8F86-470C-8CFF-A7EBE7AC7851}" destId="{191A5C61-77C6-468C-9D45-78222C44E7B4}" srcOrd="0" destOrd="0" presId="urn:microsoft.com/office/officeart/2005/8/layout/radial1"/>
    <dgm:cxn modelId="{1D1228E8-044F-48C8-B823-B1BF7936DC69}" type="presParOf" srcId="{BC00FDE1-055B-4A56-ADD8-6FF27D6C1062}" destId="{A418C648-9325-40E9-B08C-55E91DD60D2A}" srcOrd="10" destOrd="0" presId="urn:microsoft.com/office/officeart/2005/8/layout/radial1"/>
    <dgm:cxn modelId="{7C6E3D27-FA4A-4E82-AA42-DFEA35BD8D31}" type="presParOf" srcId="{BC00FDE1-055B-4A56-ADD8-6FF27D6C1062}" destId="{8EE56E26-B4EC-47FB-BFB3-8CB4A7E736B1}" srcOrd="11" destOrd="0" presId="urn:microsoft.com/office/officeart/2005/8/layout/radial1"/>
    <dgm:cxn modelId="{C56660FD-A70D-45CF-9897-6CCF39CDA14F}" type="presParOf" srcId="{8EE56E26-B4EC-47FB-BFB3-8CB4A7E736B1}" destId="{132E53E6-87E9-42F9-9289-295F94259483}" srcOrd="0" destOrd="0" presId="urn:microsoft.com/office/officeart/2005/8/layout/radial1"/>
    <dgm:cxn modelId="{6CC675B5-C7D4-4A97-89F2-42B1E223309C}" type="presParOf" srcId="{BC00FDE1-055B-4A56-ADD8-6FF27D6C1062}" destId="{F3468EE8-52AA-4E79-A720-BBB85144FBFA}" srcOrd="12" destOrd="0" presId="urn:microsoft.com/office/officeart/2005/8/layout/radial1"/>
    <dgm:cxn modelId="{1FB6C478-2354-4334-83DC-D48800447006}" type="presParOf" srcId="{BC00FDE1-055B-4A56-ADD8-6FF27D6C1062}" destId="{E3A6EA4A-A5B1-43AD-958A-31DFAA605123}" srcOrd="13" destOrd="0" presId="urn:microsoft.com/office/officeart/2005/8/layout/radial1"/>
    <dgm:cxn modelId="{ADA63BDE-DBB1-42BA-B7D7-E9FEE8B423B1}" type="presParOf" srcId="{E3A6EA4A-A5B1-43AD-958A-31DFAA605123}" destId="{07CBF68F-E0D2-4F42-B396-C9833FA17FF2}" srcOrd="0" destOrd="0" presId="urn:microsoft.com/office/officeart/2005/8/layout/radial1"/>
    <dgm:cxn modelId="{06A4D310-8C74-4F87-9664-D44F9BDD0230}" type="presParOf" srcId="{BC00FDE1-055B-4A56-ADD8-6FF27D6C1062}" destId="{5C86B876-C0B7-4291-A7A5-225357B2C574}" srcOrd="14" destOrd="0" presId="urn:microsoft.com/office/officeart/2005/8/layout/radial1"/>
    <dgm:cxn modelId="{79961F30-391A-4481-B53C-894BAD9B07D7}" type="presParOf" srcId="{BC00FDE1-055B-4A56-ADD8-6FF27D6C1062}" destId="{3DB5B441-AC1A-4D55-8AC7-6723080EC526}" srcOrd="15" destOrd="0" presId="urn:microsoft.com/office/officeart/2005/8/layout/radial1"/>
    <dgm:cxn modelId="{3F49E5D0-0819-4426-87A3-2DF563EF8F39}" type="presParOf" srcId="{3DB5B441-AC1A-4D55-8AC7-6723080EC526}" destId="{FAC085F0-EB5A-447A-BAC3-1770185C6961}" srcOrd="0" destOrd="0" presId="urn:microsoft.com/office/officeart/2005/8/layout/radial1"/>
    <dgm:cxn modelId="{AA4F7DF5-5F7D-4C2B-82D5-C27C93DE3D6A}" type="presParOf" srcId="{BC00FDE1-055B-4A56-ADD8-6FF27D6C1062}" destId="{58ABC69A-2E6F-4236-9422-CC2B2FE26850}" srcOrd="16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5FA92-378F-4290-BF4C-F7962D19ABF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12CAD4-4518-4D01-934F-3077D0566F9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Формы работы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A1F7246-28BA-4A4B-80FD-B2F9717EEE94}" type="parTrans" cxnId="{18CE2F91-FEF3-408D-A5C8-8BC5E47269FD}">
      <dgm:prSet/>
      <dgm:spPr/>
      <dgm:t>
        <a:bodyPr/>
        <a:lstStyle/>
        <a:p>
          <a:endParaRPr lang="ru-RU"/>
        </a:p>
      </dgm:t>
    </dgm:pt>
    <dgm:pt modelId="{DF6A2645-4C04-4A4B-A468-8AC786C783B2}" type="sibTrans" cxnId="{18CE2F91-FEF3-408D-A5C8-8BC5E47269FD}">
      <dgm:prSet/>
      <dgm:spPr/>
      <dgm:t>
        <a:bodyPr/>
        <a:lstStyle/>
        <a:p>
          <a:endParaRPr lang="ru-RU"/>
        </a:p>
      </dgm:t>
    </dgm:pt>
    <dgm:pt modelId="{658FC9DE-02AE-4639-A8F7-F8FBB9DA16A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Круглые столы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0151CB3-9DBE-4298-9E94-407D174838E4}" type="parTrans" cxnId="{7357AB70-9F42-428B-B27F-97D9B2768126}">
      <dgm:prSet/>
      <dgm:spPr/>
      <dgm:t>
        <a:bodyPr/>
        <a:lstStyle/>
        <a:p>
          <a:endParaRPr lang="ru-RU"/>
        </a:p>
      </dgm:t>
    </dgm:pt>
    <dgm:pt modelId="{B0CA6232-4705-4EA9-B79F-D4066360C34F}" type="sibTrans" cxnId="{7357AB70-9F42-428B-B27F-97D9B2768126}">
      <dgm:prSet/>
      <dgm:spPr/>
      <dgm:t>
        <a:bodyPr/>
        <a:lstStyle/>
        <a:p>
          <a:endParaRPr lang="ru-RU"/>
        </a:p>
      </dgm:t>
    </dgm:pt>
    <dgm:pt modelId="{E2EFF23B-2295-4F9A-8041-2B56C1615AA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B900E67-6436-46D3-BA68-AFC1E0CCA602}" type="parTrans" cxnId="{44CAE7B7-C815-4EDA-BFD3-1A587042EC20}">
      <dgm:prSet/>
      <dgm:spPr/>
      <dgm:t>
        <a:bodyPr/>
        <a:lstStyle/>
        <a:p>
          <a:endParaRPr lang="ru-RU"/>
        </a:p>
      </dgm:t>
    </dgm:pt>
    <dgm:pt modelId="{66FEE870-6187-43B8-ADF3-91C4132FFD34}" type="sibTrans" cxnId="{44CAE7B7-C815-4EDA-BFD3-1A587042EC20}">
      <dgm:prSet/>
      <dgm:spPr/>
      <dgm:t>
        <a:bodyPr/>
        <a:lstStyle/>
        <a:p>
          <a:endParaRPr lang="ru-RU"/>
        </a:p>
      </dgm:t>
    </dgm:pt>
    <dgm:pt modelId="{F378CC73-528B-437D-B62A-7CEF6E6CEE7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Пед.советы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584436-3106-4331-9D0D-18C2F063E94D}" type="parTrans" cxnId="{6A35AA91-43BC-4BA6-9873-A157B7A75FB8}">
      <dgm:prSet/>
      <dgm:spPr/>
      <dgm:t>
        <a:bodyPr/>
        <a:lstStyle/>
        <a:p>
          <a:endParaRPr lang="ru-RU"/>
        </a:p>
      </dgm:t>
    </dgm:pt>
    <dgm:pt modelId="{8D2F6CA9-FA88-4177-8115-364ACAE41018}" type="sibTrans" cxnId="{6A35AA91-43BC-4BA6-9873-A157B7A75FB8}">
      <dgm:prSet/>
      <dgm:spPr/>
      <dgm:t>
        <a:bodyPr/>
        <a:lstStyle/>
        <a:p>
          <a:endParaRPr lang="ru-RU"/>
        </a:p>
      </dgm:t>
    </dgm:pt>
    <dgm:pt modelId="{D1593090-4EA9-40F6-BF61-EA7933B1368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Семинары-практикумы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D616EF6-8A98-41B2-955F-194AAA351D4C}" type="parTrans" cxnId="{1556DFFB-67BE-4996-AAD7-705C187E5DEB}">
      <dgm:prSet/>
      <dgm:spPr/>
      <dgm:t>
        <a:bodyPr/>
        <a:lstStyle/>
        <a:p>
          <a:endParaRPr lang="ru-RU"/>
        </a:p>
      </dgm:t>
    </dgm:pt>
    <dgm:pt modelId="{E0EF46D5-0925-487E-AFAE-E01F8EA173B7}" type="sibTrans" cxnId="{1556DFFB-67BE-4996-AAD7-705C187E5DEB}">
      <dgm:prSet/>
      <dgm:spPr/>
      <dgm:t>
        <a:bodyPr/>
        <a:lstStyle/>
        <a:p>
          <a:endParaRPr lang="ru-RU"/>
        </a:p>
      </dgm:t>
    </dgm:pt>
    <dgm:pt modelId="{A9C5C739-C600-484D-BD9B-57753A7088A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Деловые игры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BC17A3D-E062-4253-9919-F62EAD18EFB7}" type="parTrans" cxnId="{CAEB5A4A-3DA1-443C-9397-8DD94AF6A22B}">
      <dgm:prSet/>
      <dgm:spPr/>
      <dgm:t>
        <a:bodyPr/>
        <a:lstStyle/>
        <a:p>
          <a:endParaRPr lang="ru-RU"/>
        </a:p>
      </dgm:t>
    </dgm:pt>
    <dgm:pt modelId="{DC965512-4FC8-4D9D-8D7E-5E21F42FF720}" type="sibTrans" cxnId="{CAEB5A4A-3DA1-443C-9397-8DD94AF6A22B}">
      <dgm:prSet/>
      <dgm:spPr/>
      <dgm:t>
        <a:bodyPr/>
        <a:lstStyle/>
        <a:p>
          <a:endParaRPr lang="ru-RU"/>
        </a:p>
      </dgm:t>
    </dgm:pt>
    <dgm:pt modelId="{D542A54C-F3A1-484D-9186-B256152FA3F3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2D7050D-9BC7-43DB-B17A-EBB3BE728736}" type="parTrans" cxnId="{11E5DCE2-9326-4108-8B1D-56FB60A392FB}">
      <dgm:prSet/>
      <dgm:spPr/>
      <dgm:t>
        <a:bodyPr/>
        <a:lstStyle/>
        <a:p>
          <a:endParaRPr lang="ru-RU"/>
        </a:p>
      </dgm:t>
    </dgm:pt>
    <dgm:pt modelId="{CD9B7799-DA65-4255-8DBC-2D0235B06687}" type="sibTrans" cxnId="{11E5DCE2-9326-4108-8B1D-56FB60A392FB}">
      <dgm:prSet/>
      <dgm:spPr/>
      <dgm:t>
        <a:bodyPr/>
        <a:lstStyle/>
        <a:p>
          <a:endParaRPr lang="ru-RU"/>
        </a:p>
      </dgm:t>
    </dgm:pt>
    <dgm:pt modelId="{88486E8C-053B-47CF-A297-D586B449CC0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Открытые занятия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F839956-A687-4B37-A9E3-A3636CDBD36F}" type="parTrans" cxnId="{59F1414E-2BF9-441F-8259-2B2BC4ED5A29}">
      <dgm:prSet/>
      <dgm:spPr/>
      <dgm:t>
        <a:bodyPr/>
        <a:lstStyle/>
        <a:p>
          <a:endParaRPr lang="ru-RU"/>
        </a:p>
      </dgm:t>
    </dgm:pt>
    <dgm:pt modelId="{7417C91B-9351-4CC9-BD53-30CD9EFF62E8}" type="sibTrans" cxnId="{59F1414E-2BF9-441F-8259-2B2BC4ED5A29}">
      <dgm:prSet/>
      <dgm:spPr/>
      <dgm:t>
        <a:bodyPr/>
        <a:lstStyle/>
        <a:p>
          <a:endParaRPr lang="ru-RU"/>
        </a:p>
      </dgm:t>
    </dgm:pt>
    <dgm:pt modelId="{B6BA0997-B390-4422-88F4-E4F5C3898C3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Мастер- классы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173D33D-4C3E-4DDB-BCAC-B879F160E073}" type="parTrans" cxnId="{F61CDCAC-C65C-4288-A1A3-6CF32345BF0A}">
      <dgm:prSet/>
      <dgm:spPr/>
      <dgm:t>
        <a:bodyPr/>
        <a:lstStyle/>
        <a:p>
          <a:endParaRPr lang="ru-RU"/>
        </a:p>
      </dgm:t>
    </dgm:pt>
    <dgm:pt modelId="{D5C90E4D-F869-45F4-8F14-8899AD361CB2}" type="sibTrans" cxnId="{F61CDCAC-C65C-4288-A1A3-6CF32345BF0A}">
      <dgm:prSet/>
      <dgm:spPr/>
      <dgm:t>
        <a:bodyPr/>
        <a:lstStyle/>
        <a:p>
          <a:endParaRPr lang="ru-RU"/>
        </a:p>
      </dgm:t>
    </dgm:pt>
    <dgm:pt modelId="{64044957-295A-498D-89E7-93B647E4347D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5E44AB7-E003-46F0-A10E-8ECEF97C6E5E}" type="parTrans" cxnId="{986B9BDB-9736-47BD-99D0-B9DBA6184C00}">
      <dgm:prSet/>
      <dgm:spPr/>
      <dgm:t>
        <a:bodyPr/>
        <a:lstStyle/>
        <a:p>
          <a:endParaRPr lang="ru-RU"/>
        </a:p>
      </dgm:t>
    </dgm:pt>
    <dgm:pt modelId="{5DFD143E-1AEE-48AB-9426-66E02C83C14E}" type="sibTrans" cxnId="{986B9BDB-9736-47BD-99D0-B9DBA6184C00}">
      <dgm:prSet/>
      <dgm:spPr/>
      <dgm:t>
        <a:bodyPr/>
        <a:lstStyle/>
        <a:p>
          <a:endParaRPr lang="ru-RU"/>
        </a:p>
      </dgm:t>
    </dgm:pt>
    <dgm:pt modelId="{8456C421-41F0-45C9-A365-7F249151846F}" type="pres">
      <dgm:prSet presAssocID="{6775FA92-378F-4290-BF4C-F7962D19AB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DABC69-ED11-42A7-88CB-63E1FD8CF5B5}" type="pres">
      <dgm:prSet presAssocID="{5412CAD4-4518-4D01-934F-3077D0566F9A}" presName="centerShape" presStyleLbl="node0" presStyleIdx="0" presStyleCnt="1"/>
      <dgm:spPr/>
      <dgm:t>
        <a:bodyPr/>
        <a:lstStyle/>
        <a:p>
          <a:endParaRPr lang="ru-RU"/>
        </a:p>
      </dgm:t>
    </dgm:pt>
    <dgm:pt modelId="{55B12A4C-8FD0-4D8F-8A26-28F3833BF7D1}" type="pres">
      <dgm:prSet presAssocID="{40151CB3-9DBE-4298-9E94-407D174838E4}" presName="Name9" presStyleLbl="parChTrans1D2" presStyleIdx="0" presStyleCnt="9"/>
      <dgm:spPr/>
      <dgm:t>
        <a:bodyPr/>
        <a:lstStyle/>
        <a:p>
          <a:endParaRPr lang="ru-RU"/>
        </a:p>
      </dgm:t>
    </dgm:pt>
    <dgm:pt modelId="{963A1891-3D64-416D-82BA-2907657CBF47}" type="pres">
      <dgm:prSet presAssocID="{40151CB3-9DBE-4298-9E94-407D174838E4}" presName="connTx" presStyleLbl="parChTrans1D2" presStyleIdx="0" presStyleCnt="9"/>
      <dgm:spPr/>
      <dgm:t>
        <a:bodyPr/>
        <a:lstStyle/>
        <a:p>
          <a:endParaRPr lang="ru-RU"/>
        </a:p>
      </dgm:t>
    </dgm:pt>
    <dgm:pt modelId="{F3139348-1F8E-4CE3-AA6F-5622659A17E4}" type="pres">
      <dgm:prSet presAssocID="{658FC9DE-02AE-4639-A8F7-F8FBB9DA16AD}" presName="node" presStyleLbl="node1" presStyleIdx="0" presStyleCnt="9" custScaleX="12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650FD-8FEE-4C07-BD01-3BB37E03862E}" type="pres">
      <dgm:prSet presAssocID="{0B900E67-6436-46D3-BA68-AFC1E0CCA602}" presName="Name9" presStyleLbl="parChTrans1D2" presStyleIdx="1" presStyleCnt="9"/>
      <dgm:spPr/>
      <dgm:t>
        <a:bodyPr/>
        <a:lstStyle/>
        <a:p>
          <a:endParaRPr lang="ru-RU"/>
        </a:p>
      </dgm:t>
    </dgm:pt>
    <dgm:pt modelId="{DC520555-F0E4-41B9-845D-06368777FAAE}" type="pres">
      <dgm:prSet presAssocID="{0B900E67-6436-46D3-BA68-AFC1E0CCA602}" presName="connTx" presStyleLbl="parChTrans1D2" presStyleIdx="1" presStyleCnt="9"/>
      <dgm:spPr/>
      <dgm:t>
        <a:bodyPr/>
        <a:lstStyle/>
        <a:p>
          <a:endParaRPr lang="ru-RU"/>
        </a:p>
      </dgm:t>
    </dgm:pt>
    <dgm:pt modelId="{1F5C6B0C-E37C-45AE-9BA3-E470555F188E}" type="pres">
      <dgm:prSet presAssocID="{E2EFF23B-2295-4F9A-8041-2B56C1615AA0}" presName="node" presStyleLbl="node1" presStyleIdx="1" presStyleCnt="9" custScaleX="192994" custRadScaleRad="106053" custRadScaleInc="29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72826-C385-4BDA-9390-05A98910B303}" type="pres">
      <dgm:prSet presAssocID="{1F584436-3106-4331-9D0D-18C2F063E94D}" presName="Name9" presStyleLbl="parChTrans1D2" presStyleIdx="2" presStyleCnt="9"/>
      <dgm:spPr/>
      <dgm:t>
        <a:bodyPr/>
        <a:lstStyle/>
        <a:p>
          <a:endParaRPr lang="ru-RU"/>
        </a:p>
      </dgm:t>
    </dgm:pt>
    <dgm:pt modelId="{C2B6AD77-AC9C-47E8-8401-610666562640}" type="pres">
      <dgm:prSet presAssocID="{1F584436-3106-4331-9D0D-18C2F063E94D}" presName="connTx" presStyleLbl="parChTrans1D2" presStyleIdx="2" presStyleCnt="9"/>
      <dgm:spPr/>
      <dgm:t>
        <a:bodyPr/>
        <a:lstStyle/>
        <a:p>
          <a:endParaRPr lang="ru-RU"/>
        </a:p>
      </dgm:t>
    </dgm:pt>
    <dgm:pt modelId="{569ED25B-FE81-456A-B944-F3B60E06C1DE}" type="pres">
      <dgm:prSet presAssocID="{F378CC73-528B-437D-B62A-7CEF6E6CEE7A}" presName="node" presStyleLbl="node1" presStyleIdx="2" presStyleCnt="9" custScaleX="161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9AAFD-C1A6-4E4C-9991-B5F11C3922D4}" type="pres">
      <dgm:prSet presAssocID="{7D616EF6-8A98-41B2-955F-194AAA351D4C}" presName="Name9" presStyleLbl="parChTrans1D2" presStyleIdx="3" presStyleCnt="9"/>
      <dgm:spPr/>
      <dgm:t>
        <a:bodyPr/>
        <a:lstStyle/>
        <a:p>
          <a:endParaRPr lang="ru-RU"/>
        </a:p>
      </dgm:t>
    </dgm:pt>
    <dgm:pt modelId="{BAC3C480-1F55-4B6C-895C-6591BCF88BAC}" type="pres">
      <dgm:prSet presAssocID="{7D616EF6-8A98-41B2-955F-194AAA351D4C}" presName="connTx" presStyleLbl="parChTrans1D2" presStyleIdx="3" presStyleCnt="9"/>
      <dgm:spPr/>
      <dgm:t>
        <a:bodyPr/>
        <a:lstStyle/>
        <a:p>
          <a:endParaRPr lang="ru-RU"/>
        </a:p>
      </dgm:t>
    </dgm:pt>
    <dgm:pt modelId="{F53A3640-62D6-46C6-8063-6B1CE82EAD19}" type="pres">
      <dgm:prSet presAssocID="{D1593090-4EA9-40F6-BF61-EA7933B1368B}" presName="node" presStyleLbl="node1" presStyleIdx="3" presStyleCnt="9" custScaleX="172375" custRadScaleRad="93230" custRadScaleInc="-3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77163-BFF1-4A85-8B3E-31D2182BA6C5}" type="pres">
      <dgm:prSet presAssocID="{8BC17A3D-E062-4253-9919-F62EAD18EFB7}" presName="Name9" presStyleLbl="parChTrans1D2" presStyleIdx="4" presStyleCnt="9"/>
      <dgm:spPr/>
      <dgm:t>
        <a:bodyPr/>
        <a:lstStyle/>
        <a:p>
          <a:endParaRPr lang="ru-RU"/>
        </a:p>
      </dgm:t>
    </dgm:pt>
    <dgm:pt modelId="{5A613FA8-681F-4969-B6F5-F8D97B42F6C3}" type="pres">
      <dgm:prSet presAssocID="{8BC17A3D-E062-4253-9919-F62EAD18EFB7}" presName="connTx" presStyleLbl="parChTrans1D2" presStyleIdx="4" presStyleCnt="9"/>
      <dgm:spPr/>
      <dgm:t>
        <a:bodyPr/>
        <a:lstStyle/>
        <a:p>
          <a:endParaRPr lang="ru-RU"/>
        </a:p>
      </dgm:t>
    </dgm:pt>
    <dgm:pt modelId="{91FA5D01-BB57-4DEA-8EED-69820F286384}" type="pres">
      <dgm:prSet presAssocID="{A9C5C739-C600-484D-BD9B-57753A7088A5}" presName="node" presStyleLbl="node1" presStyleIdx="4" presStyleCnt="9" custScaleX="137385" custRadScaleRad="93109" custRadScaleInc="-11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4ED58-CE48-4674-BB78-A56EFE896AFC}" type="pres">
      <dgm:prSet presAssocID="{B2D7050D-9BC7-43DB-B17A-EBB3BE728736}" presName="Name9" presStyleLbl="parChTrans1D2" presStyleIdx="5" presStyleCnt="9"/>
      <dgm:spPr/>
      <dgm:t>
        <a:bodyPr/>
        <a:lstStyle/>
        <a:p>
          <a:endParaRPr lang="ru-RU"/>
        </a:p>
      </dgm:t>
    </dgm:pt>
    <dgm:pt modelId="{3CA9C48D-27B4-4777-90B6-D7708350EF04}" type="pres">
      <dgm:prSet presAssocID="{B2D7050D-9BC7-43DB-B17A-EBB3BE728736}" presName="connTx" presStyleLbl="parChTrans1D2" presStyleIdx="5" presStyleCnt="9"/>
      <dgm:spPr/>
      <dgm:t>
        <a:bodyPr/>
        <a:lstStyle/>
        <a:p>
          <a:endParaRPr lang="ru-RU"/>
        </a:p>
      </dgm:t>
    </dgm:pt>
    <dgm:pt modelId="{EEECBA99-95BF-4B27-ACB2-DC9EA128D4C1}" type="pres">
      <dgm:prSet presAssocID="{D542A54C-F3A1-484D-9186-B256152FA3F3}" presName="node" presStyleLbl="node1" presStyleIdx="5" presStyleCnt="9" custScaleX="198615" custRadScaleRad="98177" custRadScaleInc="6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A86E8-193B-4328-BE4F-B509E4477A8D}" type="pres">
      <dgm:prSet presAssocID="{EF839956-A687-4B37-A9E3-A3636CDBD36F}" presName="Name9" presStyleLbl="parChTrans1D2" presStyleIdx="6" presStyleCnt="9"/>
      <dgm:spPr/>
      <dgm:t>
        <a:bodyPr/>
        <a:lstStyle/>
        <a:p>
          <a:endParaRPr lang="ru-RU"/>
        </a:p>
      </dgm:t>
    </dgm:pt>
    <dgm:pt modelId="{5938DE2E-A6FE-40A4-9361-CFF661B0AB90}" type="pres">
      <dgm:prSet presAssocID="{EF839956-A687-4B37-A9E3-A3636CDBD36F}" presName="connTx" presStyleLbl="parChTrans1D2" presStyleIdx="6" presStyleCnt="9"/>
      <dgm:spPr/>
      <dgm:t>
        <a:bodyPr/>
        <a:lstStyle/>
        <a:p>
          <a:endParaRPr lang="ru-RU"/>
        </a:p>
      </dgm:t>
    </dgm:pt>
    <dgm:pt modelId="{B1B57120-990B-45E7-A1AB-18E262CDF5F3}" type="pres">
      <dgm:prSet presAssocID="{88486E8C-053B-47CF-A297-D586B449CC00}" presName="node" presStyleLbl="node1" presStyleIdx="6" presStyleCnt="9" custScaleX="166529" custRadScaleRad="97305" custRadScaleInc="67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C6ACD-5646-46A9-BB8D-8702AA5905C1}" type="pres">
      <dgm:prSet presAssocID="{C173D33D-4C3E-4DDB-BCAC-B879F160E073}" presName="Name9" presStyleLbl="parChTrans1D2" presStyleIdx="7" presStyleCnt="9"/>
      <dgm:spPr/>
      <dgm:t>
        <a:bodyPr/>
        <a:lstStyle/>
        <a:p>
          <a:endParaRPr lang="ru-RU"/>
        </a:p>
      </dgm:t>
    </dgm:pt>
    <dgm:pt modelId="{3420AB43-2539-44F7-93A5-FEE267BD1CC2}" type="pres">
      <dgm:prSet presAssocID="{C173D33D-4C3E-4DDB-BCAC-B879F160E073}" presName="connTx" presStyleLbl="parChTrans1D2" presStyleIdx="7" presStyleCnt="9"/>
      <dgm:spPr/>
      <dgm:t>
        <a:bodyPr/>
        <a:lstStyle/>
        <a:p>
          <a:endParaRPr lang="ru-RU"/>
        </a:p>
      </dgm:t>
    </dgm:pt>
    <dgm:pt modelId="{58E0FBC2-4D67-480F-BC94-28F03F062355}" type="pres">
      <dgm:prSet presAssocID="{B6BA0997-B390-4422-88F4-E4F5C3898C32}" presName="node" presStyleLbl="node1" presStyleIdx="7" presStyleCnt="9" custScaleX="114835" custRadScaleRad="98925" custRadScaleInc="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9BFEE-B2F2-4CDF-851D-70448096733B}" type="pres">
      <dgm:prSet presAssocID="{F5E44AB7-E003-46F0-A10E-8ECEF97C6E5E}" presName="Name9" presStyleLbl="parChTrans1D2" presStyleIdx="8" presStyleCnt="9"/>
      <dgm:spPr/>
      <dgm:t>
        <a:bodyPr/>
        <a:lstStyle/>
        <a:p>
          <a:endParaRPr lang="ru-RU"/>
        </a:p>
      </dgm:t>
    </dgm:pt>
    <dgm:pt modelId="{095D1B94-56A0-455E-ADFB-16124979AECF}" type="pres">
      <dgm:prSet presAssocID="{F5E44AB7-E003-46F0-A10E-8ECEF97C6E5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5C9D8D80-CA2A-487A-AB65-C0F3F371765A}" type="pres">
      <dgm:prSet presAssocID="{64044957-295A-498D-89E7-93B647E4347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ED67F-3514-4573-B337-35131000B2B8}" type="presOf" srcId="{F5E44AB7-E003-46F0-A10E-8ECEF97C6E5E}" destId="{095D1B94-56A0-455E-ADFB-16124979AECF}" srcOrd="1" destOrd="0" presId="urn:microsoft.com/office/officeart/2005/8/layout/radial1"/>
    <dgm:cxn modelId="{11E5DCE2-9326-4108-8B1D-56FB60A392FB}" srcId="{5412CAD4-4518-4D01-934F-3077D0566F9A}" destId="{D542A54C-F3A1-484D-9186-B256152FA3F3}" srcOrd="5" destOrd="0" parTransId="{B2D7050D-9BC7-43DB-B17A-EBB3BE728736}" sibTransId="{CD9B7799-DA65-4255-8DBC-2D0235B06687}"/>
    <dgm:cxn modelId="{59F1414E-2BF9-441F-8259-2B2BC4ED5A29}" srcId="{5412CAD4-4518-4D01-934F-3077D0566F9A}" destId="{88486E8C-053B-47CF-A297-D586B449CC00}" srcOrd="6" destOrd="0" parTransId="{EF839956-A687-4B37-A9E3-A3636CDBD36F}" sibTransId="{7417C91B-9351-4CC9-BD53-30CD9EFF62E8}"/>
    <dgm:cxn modelId="{7F697D92-20BB-421D-83E3-2C1D20A60933}" type="presOf" srcId="{7D616EF6-8A98-41B2-955F-194AAA351D4C}" destId="{B9B9AAFD-C1A6-4E4C-9991-B5F11C3922D4}" srcOrd="0" destOrd="0" presId="urn:microsoft.com/office/officeart/2005/8/layout/radial1"/>
    <dgm:cxn modelId="{B29BD7DF-CE99-49E9-B819-4D1ED278BAF0}" type="presOf" srcId="{8BC17A3D-E062-4253-9919-F62EAD18EFB7}" destId="{30677163-BFF1-4A85-8B3E-31D2182BA6C5}" srcOrd="0" destOrd="0" presId="urn:microsoft.com/office/officeart/2005/8/layout/radial1"/>
    <dgm:cxn modelId="{7F6D7B40-D149-47FA-88D3-A7CA730566B7}" type="presOf" srcId="{F5E44AB7-E003-46F0-A10E-8ECEF97C6E5E}" destId="{A709BFEE-B2F2-4CDF-851D-70448096733B}" srcOrd="0" destOrd="0" presId="urn:microsoft.com/office/officeart/2005/8/layout/radial1"/>
    <dgm:cxn modelId="{5E517F08-2503-4891-8127-D96F69B54CAF}" type="presOf" srcId="{C173D33D-4C3E-4DDB-BCAC-B879F160E073}" destId="{692C6ACD-5646-46A9-BB8D-8702AA5905C1}" srcOrd="0" destOrd="0" presId="urn:microsoft.com/office/officeart/2005/8/layout/radial1"/>
    <dgm:cxn modelId="{9335CFCB-F7AA-4483-8D0C-5170B2FB39B2}" type="presOf" srcId="{F378CC73-528B-437D-B62A-7CEF6E6CEE7A}" destId="{569ED25B-FE81-456A-B944-F3B60E06C1DE}" srcOrd="0" destOrd="0" presId="urn:microsoft.com/office/officeart/2005/8/layout/radial1"/>
    <dgm:cxn modelId="{7B473FCD-347E-49A7-9752-EFBA94E68CA6}" type="presOf" srcId="{8BC17A3D-E062-4253-9919-F62EAD18EFB7}" destId="{5A613FA8-681F-4969-B6F5-F8D97B42F6C3}" srcOrd="1" destOrd="0" presId="urn:microsoft.com/office/officeart/2005/8/layout/radial1"/>
    <dgm:cxn modelId="{E3617CA9-1133-4CF7-BA52-F6664C28CEB5}" type="presOf" srcId="{64044957-295A-498D-89E7-93B647E4347D}" destId="{5C9D8D80-CA2A-487A-AB65-C0F3F371765A}" srcOrd="0" destOrd="0" presId="urn:microsoft.com/office/officeart/2005/8/layout/radial1"/>
    <dgm:cxn modelId="{0674D0DA-FDD9-449C-997C-031C3793ED05}" type="presOf" srcId="{EF839956-A687-4B37-A9E3-A3636CDBD36F}" destId="{5938DE2E-A6FE-40A4-9361-CFF661B0AB90}" srcOrd="1" destOrd="0" presId="urn:microsoft.com/office/officeart/2005/8/layout/radial1"/>
    <dgm:cxn modelId="{1EE31B11-BFC1-4C88-9342-9090F6FFF7CD}" type="presOf" srcId="{E2EFF23B-2295-4F9A-8041-2B56C1615AA0}" destId="{1F5C6B0C-E37C-45AE-9BA3-E470555F188E}" srcOrd="0" destOrd="0" presId="urn:microsoft.com/office/officeart/2005/8/layout/radial1"/>
    <dgm:cxn modelId="{3D0B4540-1B49-4593-B444-3A61180C98D9}" type="presOf" srcId="{40151CB3-9DBE-4298-9E94-407D174838E4}" destId="{55B12A4C-8FD0-4D8F-8A26-28F3833BF7D1}" srcOrd="0" destOrd="0" presId="urn:microsoft.com/office/officeart/2005/8/layout/radial1"/>
    <dgm:cxn modelId="{18CE2F91-FEF3-408D-A5C8-8BC5E47269FD}" srcId="{6775FA92-378F-4290-BF4C-F7962D19ABFB}" destId="{5412CAD4-4518-4D01-934F-3077D0566F9A}" srcOrd="0" destOrd="0" parTransId="{9A1F7246-28BA-4A4B-80FD-B2F9717EEE94}" sibTransId="{DF6A2645-4C04-4A4B-A468-8AC786C783B2}"/>
    <dgm:cxn modelId="{44CAE7B7-C815-4EDA-BFD3-1A587042EC20}" srcId="{5412CAD4-4518-4D01-934F-3077D0566F9A}" destId="{E2EFF23B-2295-4F9A-8041-2B56C1615AA0}" srcOrd="1" destOrd="0" parTransId="{0B900E67-6436-46D3-BA68-AFC1E0CCA602}" sibTransId="{66FEE870-6187-43B8-ADF3-91C4132FFD34}"/>
    <dgm:cxn modelId="{F61CDCAC-C65C-4288-A1A3-6CF32345BF0A}" srcId="{5412CAD4-4518-4D01-934F-3077D0566F9A}" destId="{B6BA0997-B390-4422-88F4-E4F5C3898C32}" srcOrd="7" destOrd="0" parTransId="{C173D33D-4C3E-4DDB-BCAC-B879F160E073}" sibTransId="{D5C90E4D-F869-45F4-8F14-8899AD361CB2}"/>
    <dgm:cxn modelId="{4A85B674-69E7-4B6E-9220-57672636F9EE}" type="presOf" srcId="{B2D7050D-9BC7-43DB-B17A-EBB3BE728736}" destId="{3414ED58-CE48-4674-BB78-A56EFE896AFC}" srcOrd="0" destOrd="0" presId="urn:microsoft.com/office/officeart/2005/8/layout/radial1"/>
    <dgm:cxn modelId="{6A35AA91-43BC-4BA6-9873-A157B7A75FB8}" srcId="{5412CAD4-4518-4D01-934F-3077D0566F9A}" destId="{F378CC73-528B-437D-B62A-7CEF6E6CEE7A}" srcOrd="2" destOrd="0" parTransId="{1F584436-3106-4331-9D0D-18C2F063E94D}" sibTransId="{8D2F6CA9-FA88-4177-8115-364ACAE41018}"/>
    <dgm:cxn modelId="{1556DFFB-67BE-4996-AAD7-705C187E5DEB}" srcId="{5412CAD4-4518-4D01-934F-3077D0566F9A}" destId="{D1593090-4EA9-40F6-BF61-EA7933B1368B}" srcOrd="3" destOrd="0" parTransId="{7D616EF6-8A98-41B2-955F-194AAA351D4C}" sibTransId="{E0EF46D5-0925-487E-AFAE-E01F8EA173B7}"/>
    <dgm:cxn modelId="{186C86D2-11FC-45BA-9968-0A7F28BC0EA6}" type="presOf" srcId="{6775FA92-378F-4290-BF4C-F7962D19ABFB}" destId="{8456C421-41F0-45C9-A365-7F249151846F}" srcOrd="0" destOrd="0" presId="urn:microsoft.com/office/officeart/2005/8/layout/radial1"/>
    <dgm:cxn modelId="{A3BAD437-FA5A-493E-A345-7122E521A11C}" type="presOf" srcId="{7D616EF6-8A98-41B2-955F-194AAA351D4C}" destId="{BAC3C480-1F55-4B6C-895C-6591BCF88BAC}" srcOrd="1" destOrd="0" presId="urn:microsoft.com/office/officeart/2005/8/layout/radial1"/>
    <dgm:cxn modelId="{D3CF96B8-04CB-4DD3-A8BA-D49FC7CBC0F1}" type="presOf" srcId="{1F584436-3106-4331-9D0D-18C2F063E94D}" destId="{25172826-C385-4BDA-9390-05A98910B303}" srcOrd="0" destOrd="0" presId="urn:microsoft.com/office/officeart/2005/8/layout/radial1"/>
    <dgm:cxn modelId="{D2B5F4B9-FA18-4C74-96EE-5A6C11E7BCAA}" type="presOf" srcId="{B6BA0997-B390-4422-88F4-E4F5C3898C32}" destId="{58E0FBC2-4D67-480F-BC94-28F03F062355}" srcOrd="0" destOrd="0" presId="urn:microsoft.com/office/officeart/2005/8/layout/radial1"/>
    <dgm:cxn modelId="{8CA0310A-93B6-4C50-9984-B37FF74D6B6F}" type="presOf" srcId="{1F584436-3106-4331-9D0D-18C2F063E94D}" destId="{C2B6AD77-AC9C-47E8-8401-610666562640}" srcOrd="1" destOrd="0" presId="urn:microsoft.com/office/officeart/2005/8/layout/radial1"/>
    <dgm:cxn modelId="{D8CF8578-4385-4FF0-8321-966FF9617F10}" type="presOf" srcId="{B2D7050D-9BC7-43DB-B17A-EBB3BE728736}" destId="{3CA9C48D-27B4-4777-90B6-D7708350EF04}" srcOrd="1" destOrd="0" presId="urn:microsoft.com/office/officeart/2005/8/layout/radial1"/>
    <dgm:cxn modelId="{C1E371AA-F61A-4318-BCFD-DCE5D6D8CB81}" type="presOf" srcId="{D1593090-4EA9-40F6-BF61-EA7933B1368B}" destId="{F53A3640-62D6-46C6-8063-6B1CE82EAD19}" srcOrd="0" destOrd="0" presId="urn:microsoft.com/office/officeart/2005/8/layout/radial1"/>
    <dgm:cxn modelId="{7FB96183-04AC-48C0-9D55-12DAFA5D037C}" type="presOf" srcId="{40151CB3-9DBE-4298-9E94-407D174838E4}" destId="{963A1891-3D64-416D-82BA-2907657CBF47}" srcOrd="1" destOrd="0" presId="urn:microsoft.com/office/officeart/2005/8/layout/radial1"/>
    <dgm:cxn modelId="{33B33F97-E93C-443B-BBBC-CEC7A2CF4FB1}" type="presOf" srcId="{658FC9DE-02AE-4639-A8F7-F8FBB9DA16AD}" destId="{F3139348-1F8E-4CE3-AA6F-5622659A17E4}" srcOrd="0" destOrd="0" presId="urn:microsoft.com/office/officeart/2005/8/layout/radial1"/>
    <dgm:cxn modelId="{4C5DCB8A-7B5D-44FD-9F14-2790CB0E3E49}" type="presOf" srcId="{D542A54C-F3A1-484D-9186-B256152FA3F3}" destId="{EEECBA99-95BF-4B27-ACB2-DC9EA128D4C1}" srcOrd="0" destOrd="0" presId="urn:microsoft.com/office/officeart/2005/8/layout/radial1"/>
    <dgm:cxn modelId="{A26DB24F-1700-44C0-BBDA-7A7EDB8317D3}" type="presOf" srcId="{EF839956-A687-4B37-A9E3-A3636CDBD36F}" destId="{6A9A86E8-193B-4328-BE4F-B509E4477A8D}" srcOrd="0" destOrd="0" presId="urn:microsoft.com/office/officeart/2005/8/layout/radial1"/>
    <dgm:cxn modelId="{D632D100-4287-4434-9BEE-CE6D6A6419CB}" type="presOf" srcId="{5412CAD4-4518-4D01-934F-3077D0566F9A}" destId="{09DABC69-ED11-42A7-88CB-63E1FD8CF5B5}" srcOrd="0" destOrd="0" presId="urn:microsoft.com/office/officeart/2005/8/layout/radial1"/>
    <dgm:cxn modelId="{0D7603F0-1EE3-4E43-99E0-02E2322A688F}" type="presOf" srcId="{C173D33D-4C3E-4DDB-BCAC-B879F160E073}" destId="{3420AB43-2539-44F7-93A5-FEE267BD1CC2}" srcOrd="1" destOrd="0" presId="urn:microsoft.com/office/officeart/2005/8/layout/radial1"/>
    <dgm:cxn modelId="{578E6123-4AF1-43C9-8410-7AB67D3D02E5}" type="presOf" srcId="{88486E8C-053B-47CF-A297-D586B449CC00}" destId="{B1B57120-990B-45E7-A1AB-18E262CDF5F3}" srcOrd="0" destOrd="0" presId="urn:microsoft.com/office/officeart/2005/8/layout/radial1"/>
    <dgm:cxn modelId="{0D498155-7B37-4A46-B67F-BBD6AE9FDFAA}" type="presOf" srcId="{0B900E67-6436-46D3-BA68-AFC1E0CCA602}" destId="{DC520555-F0E4-41B9-845D-06368777FAAE}" srcOrd="1" destOrd="0" presId="urn:microsoft.com/office/officeart/2005/8/layout/radial1"/>
    <dgm:cxn modelId="{CAEB5A4A-3DA1-443C-9397-8DD94AF6A22B}" srcId="{5412CAD4-4518-4D01-934F-3077D0566F9A}" destId="{A9C5C739-C600-484D-BD9B-57753A7088A5}" srcOrd="4" destOrd="0" parTransId="{8BC17A3D-E062-4253-9919-F62EAD18EFB7}" sibTransId="{DC965512-4FC8-4D9D-8D7E-5E21F42FF720}"/>
    <dgm:cxn modelId="{986B9BDB-9736-47BD-99D0-B9DBA6184C00}" srcId="{5412CAD4-4518-4D01-934F-3077D0566F9A}" destId="{64044957-295A-498D-89E7-93B647E4347D}" srcOrd="8" destOrd="0" parTransId="{F5E44AB7-E003-46F0-A10E-8ECEF97C6E5E}" sibTransId="{5DFD143E-1AEE-48AB-9426-66E02C83C14E}"/>
    <dgm:cxn modelId="{7357AB70-9F42-428B-B27F-97D9B2768126}" srcId="{5412CAD4-4518-4D01-934F-3077D0566F9A}" destId="{658FC9DE-02AE-4639-A8F7-F8FBB9DA16AD}" srcOrd="0" destOrd="0" parTransId="{40151CB3-9DBE-4298-9E94-407D174838E4}" sibTransId="{B0CA6232-4705-4EA9-B79F-D4066360C34F}"/>
    <dgm:cxn modelId="{55934E55-25BD-441D-B969-D910D08D679E}" type="presOf" srcId="{A9C5C739-C600-484D-BD9B-57753A7088A5}" destId="{91FA5D01-BB57-4DEA-8EED-69820F286384}" srcOrd="0" destOrd="0" presId="urn:microsoft.com/office/officeart/2005/8/layout/radial1"/>
    <dgm:cxn modelId="{C843C75E-C777-40F2-80E9-F75130F5EF1A}" type="presOf" srcId="{0B900E67-6436-46D3-BA68-AFC1E0CCA602}" destId="{7D9650FD-8FEE-4C07-BD01-3BB37E03862E}" srcOrd="0" destOrd="0" presId="urn:microsoft.com/office/officeart/2005/8/layout/radial1"/>
    <dgm:cxn modelId="{103FC42C-E0BB-4A11-ADC3-9DE697B3A518}" type="presParOf" srcId="{8456C421-41F0-45C9-A365-7F249151846F}" destId="{09DABC69-ED11-42A7-88CB-63E1FD8CF5B5}" srcOrd="0" destOrd="0" presId="urn:microsoft.com/office/officeart/2005/8/layout/radial1"/>
    <dgm:cxn modelId="{A9F0AA80-9C5F-47F5-A705-3CE944849508}" type="presParOf" srcId="{8456C421-41F0-45C9-A365-7F249151846F}" destId="{55B12A4C-8FD0-4D8F-8A26-28F3833BF7D1}" srcOrd="1" destOrd="0" presId="urn:microsoft.com/office/officeart/2005/8/layout/radial1"/>
    <dgm:cxn modelId="{CBD7F0B5-B4F7-4AD5-88B2-54F1373C2D99}" type="presParOf" srcId="{55B12A4C-8FD0-4D8F-8A26-28F3833BF7D1}" destId="{963A1891-3D64-416D-82BA-2907657CBF47}" srcOrd="0" destOrd="0" presId="urn:microsoft.com/office/officeart/2005/8/layout/radial1"/>
    <dgm:cxn modelId="{C1D9CDC0-A90B-4290-88CF-5A90F9277E88}" type="presParOf" srcId="{8456C421-41F0-45C9-A365-7F249151846F}" destId="{F3139348-1F8E-4CE3-AA6F-5622659A17E4}" srcOrd="2" destOrd="0" presId="urn:microsoft.com/office/officeart/2005/8/layout/radial1"/>
    <dgm:cxn modelId="{E5E17491-6FF8-4AFB-8484-D3DAAC1DBA6C}" type="presParOf" srcId="{8456C421-41F0-45C9-A365-7F249151846F}" destId="{7D9650FD-8FEE-4C07-BD01-3BB37E03862E}" srcOrd="3" destOrd="0" presId="urn:microsoft.com/office/officeart/2005/8/layout/radial1"/>
    <dgm:cxn modelId="{9197D1AE-29EC-4664-B821-DD1F94240E22}" type="presParOf" srcId="{7D9650FD-8FEE-4C07-BD01-3BB37E03862E}" destId="{DC520555-F0E4-41B9-845D-06368777FAAE}" srcOrd="0" destOrd="0" presId="urn:microsoft.com/office/officeart/2005/8/layout/radial1"/>
    <dgm:cxn modelId="{94B7A86F-E178-4543-9B40-A38E5F0C487A}" type="presParOf" srcId="{8456C421-41F0-45C9-A365-7F249151846F}" destId="{1F5C6B0C-E37C-45AE-9BA3-E470555F188E}" srcOrd="4" destOrd="0" presId="urn:microsoft.com/office/officeart/2005/8/layout/radial1"/>
    <dgm:cxn modelId="{3D29C21A-A4E0-41EE-809D-C257041E92B4}" type="presParOf" srcId="{8456C421-41F0-45C9-A365-7F249151846F}" destId="{25172826-C385-4BDA-9390-05A98910B303}" srcOrd="5" destOrd="0" presId="urn:microsoft.com/office/officeart/2005/8/layout/radial1"/>
    <dgm:cxn modelId="{4E5BDBC9-99F1-4096-BB84-6B27A8E7F67E}" type="presParOf" srcId="{25172826-C385-4BDA-9390-05A98910B303}" destId="{C2B6AD77-AC9C-47E8-8401-610666562640}" srcOrd="0" destOrd="0" presId="urn:microsoft.com/office/officeart/2005/8/layout/radial1"/>
    <dgm:cxn modelId="{D9AFEB23-7A1E-4D00-912D-D91BC559440B}" type="presParOf" srcId="{8456C421-41F0-45C9-A365-7F249151846F}" destId="{569ED25B-FE81-456A-B944-F3B60E06C1DE}" srcOrd="6" destOrd="0" presId="urn:microsoft.com/office/officeart/2005/8/layout/radial1"/>
    <dgm:cxn modelId="{4F1BA2BF-928E-4D56-8B39-B9FFA34D509B}" type="presParOf" srcId="{8456C421-41F0-45C9-A365-7F249151846F}" destId="{B9B9AAFD-C1A6-4E4C-9991-B5F11C3922D4}" srcOrd="7" destOrd="0" presId="urn:microsoft.com/office/officeart/2005/8/layout/radial1"/>
    <dgm:cxn modelId="{A55AD79F-0031-4FAC-9F02-A0481464D079}" type="presParOf" srcId="{B9B9AAFD-C1A6-4E4C-9991-B5F11C3922D4}" destId="{BAC3C480-1F55-4B6C-895C-6591BCF88BAC}" srcOrd="0" destOrd="0" presId="urn:microsoft.com/office/officeart/2005/8/layout/radial1"/>
    <dgm:cxn modelId="{A22359C7-455A-4160-95A7-FFB48E991E8D}" type="presParOf" srcId="{8456C421-41F0-45C9-A365-7F249151846F}" destId="{F53A3640-62D6-46C6-8063-6B1CE82EAD19}" srcOrd="8" destOrd="0" presId="urn:microsoft.com/office/officeart/2005/8/layout/radial1"/>
    <dgm:cxn modelId="{10CE6DB7-2D33-4395-B489-3D08E7C7C444}" type="presParOf" srcId="{8456C421-41F0-45C9-A365-7F249151846F}" destId="{30677163-BFF1-4A85-8B3E-31D2182BA6C5}" srcOrd="9" destOrd="0" presId="urn:microsoft.com/office/officeart/2005/8/layout/radial1"/>
    <dgm:cxn modelId="{D2FF3910-C0F7-446F-A359-AC9F2B90E835}" type="presParOf" srcId="{30677163-BFF1-4A85-8B3E-31D2182BA6C5}" destId="{5A613FA8-681F-4969-B6F5-F8D97B42F6C3}" srcOrd="0" destOrd="0" presId="urn:microsoft.com/office/officeart/2005/8/layout/radial1"/>
    <dgm:cxn modelId="{6F0EA23D-808E-4BFD-96C7-E4E36EEEA41E}" type="presParOf" srcId="{8456C421-41F0-45C9-A365-7F249151846F}" destId="{91FA5D01-BB57-4DEA-8EED-69820F286384}" srcOrd="10" destOrd="0" presId="urn:microsoft.com/office/officeart/2005/8/layout/radial1"/>
    <dgm:cxn modelId="{3D5CCC4F-CA4A-4E37-80F5-38B8069E97B8}" type="presParOf" srcId="{8456C421-41F0-45C9-A365-7F249151846F}" destId="{3414ED58-CE48-4674-BB78-A56EFE896AFC}" srcOrd="11" destOrd="0" presId="urn:microsoft.com/office/officeart/2005/8/layout/radial1"/>
    <dgm:cxn modelId="{461D2370-7DF0-4F6A-A170-536F6CBEF1FE}" type="presParOf" srcId="{3414ED58-CE48-4674-BB78-A56EFE896AFC}" destId="{3CA9C48D-27B4-4777-90B6-D7708350EF04}" srcOrd="0" destOrd="0" presId="urn:microsoft.com/office/officeart/2005/8/layout/radial1"/>
    <dgm:cxn modelId="{98A918F3-BD1B-4882-A72A-D1EDC1BDE137}" type="presParOf" srcId="{8456C421-41F0-45C9-A365-7F249151846F}" destId="{EEECBA99-95BF-4B27-ACB2-DC9EA128D4C1}" srcOrd="12" destOrd="0" presId="urn:microsoft.com/office/officeart/2005/8/layout/radial1"/>
    <dgm:cxn modelId="{3BD7BAF6-C083-4877-9695-D733EC671247}" type="presParOf" srcId="{8456C421-41F0-45C9-A365-7F249151846F}" destId="{6A9A86E8-193B-4328-BE4F-B509E4477A8D}" srcOrd="13" destOrd="0" presId="urn:microsoft.com/office/officeart/2005/8/layout/radial1"/>
    <dgm:cxn modelId="{D36E659D-7343-4141-86B8-9EB785DDCAF7}" type="presParOf" srcId="{6A9A86E8-193B-4328-BE4F-B509E4477A8D}" destId="{5938DE2E-A6FE-40A4-9361-CFF661B0AB90}" srcOrd="0" destOrd="0" presId="urn:microsoft.com/office/officeart/2005/8/layout/radial1"/>
    <dgm:cxn modelId="{2FB26A18-DE90-444A-9405-5E4098B2C488}" type="presParOf" srcId="{8456C421-41F0-45C9-A365-7F249151846F}" destId="{B1B57120-990B-45E7-A1AB-18E262CDF5F3}" srcOrd="14" destOrd="0" presId="urn:microsoft.com/office/officeart/2005/8/layout/radial1"/>
    <dgm:cxn modelId="{A4717121-9672-402A-99FA-2D6C331A7C97}" type="presParOf" srcId="{8456C421-41F0-45C9-A365-7F249151846F}" destId="{692C6ACD-5646-46A9-BB8D-8702AA5905C1}" srcOrd="15" destOrd="0" presId="urn:microsoft.com/office/officeart/2005/8/layout/radial1"/>
    <dgm:cxn modelId="{AFE7564D-F827-45CC-BCA3-7E0F342EBF9B}" type="presParOf" srcId="{692C6ACD-5646-46A9-BB8D-8702AA5905C1}" destId="{3420AB43-2539-44F7-93A5-FEE267BD1CC2}" srcOrd="0" destOrd="0" presId="urn:microsoft.com/office/officeart/2005/8/layout/radial1"/>
    <dgm:cxn modelId="{3283AA83-5925-4618-B3F1-34135C17BB75}" type="presParOf" srcId="{8456C421-41F0-45C9-A365-7F249151846F}" destId="{58E0FBC2-4D67-480F-BC94-28F03F062355}" srcOrd="16" destOrd="0" presId="urn:microsoft.com/office/officeart/2005/8/layout/radial1"/>
    <dgm:cxn modelId="{FABC05B2-0D3C-4C9D-8F25-BA2C8CA96B93}" type="presParOf" srcId="{8456C421-41F0-45C9-A365-7F249151846F}" destId="{A709BFEE-B2F2-4CDF-851D-70448096733B}" srcOrd="17" destOrd="0" presId="urn:microsoft.com/office/officeart/2005/8/layout/radial1"/>
    <dgm:cxn modelId="{5CB32898-055A-4E65-8959-E4C8EA34D946}" type="presParOf" srcId="{A709BFEE-B2F2-4CDF-851D-70448096733B}" destId="{095D1B94-56A0-455E-ADFB-16124979AECF}" srcOrd="0" destOrd="0" presId="urn:microsoft.com/office/officeart/2005/8/layout/radial1"/>
    <dgm:cxn modelId="{F375DDE7-7FC8-4416-8CE3-B4AC5A1B8980}" type="presParOf" srcId="{8456C421-41F0-45C9-A365-7F249151846F}" destId="{5C9D8D80-CA2A-487A-AB65-C0F3F371765A}" srcOrd="18" destOrd="0" presId="urn:microsoft.com/office/officeart/2005/8/layout/radia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C8589-D4BC-46C0-8F02-CE1EF5C2B12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7665D3-B25B-43DE-991C-46F954D1125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Формы работы с детьми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3C29C1E-B5A7-45D6-A938-BEDC7F3544D0}" type="parTrans" cxnId="{DF056C41-7BE8-4D66-8105-83E173053353}">
      <dgm:prSet/>
      <dgm:spPr/>
      <dgm:t>
        <a:bodyPr/>
        <a:lstStyle/>
        <a:p>
          <a:endParaRPr lang="ru-RU"/>
        </a:p>
      </dgm:t>
    </dgm:pt>
    <dgm:pt modelId="{483F742A-3FDC-44F2-BF57-8AE0ABB96F60}" type="sibTrans" cxnId="{DF056C41-7BE8-4D66-8105-83E173053353}">
      <dgm:prSet/>
      <dgm:spPr/>
      <dgm:t>
        <a:bodyPr/>
        <a:lstStyle/>
        <a:p>
          <a:endParaRPr lang="ru-RU"/>
        </a:p>
      </dgm:t>
    </dgm:pt>
    <dgm:pt modelId="{636F6D85-44CA-43A3-8550-8162DF7A9F3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Праздники и развлечения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6D32394-7F48-49CC-AB2A-0F37E325F219}" type="parTrans" cxnId="{7F3458B8-DCAB-4237-AB8C-219A91CD5D28}">
      <dgm:prSet/>
      <dgm:spPr/>
      <dgm:t>
        <a:bodyPr/>
        <a:lstStyle/>
        <a:p>
          <a:endParaRPr lang="ru-RU"/>
        </a:p>
      </dgm:t>
    </dgm:pt>
    <dgm:pt modelId="{FB268AF4-B45A-46F5-92DF-C6817E91B3BA}" type="sibTrans" cxnId="{7F3458B8-DCAB-4237-AB8C-219A91CD5D28}">
      <dgm:prSet/>
      <dgm:spPr/>
      <dgm:t>
        <a:bodyPr/>
        <a:lstStyle/>
        <a:p>
          <a:endParaRPr lang="ru-RU"/>
        </a:p>
      </dgm:t>
    </dgm:pt>
    <dgm:pt modelId="{D93CB15B-6A57-4BC2-B68C-8488AAD5544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Чтение худ. литературы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048B96E-5C9C-480E-B263-C784D967EAE4}" type="parTrans" cxnId="{AB4B4289-634A-4CEA-8922-AAAF41A5B003}">
      <dgm:prSet/>
      <dgm:spPr/>
      <dgm:t>
        <a:bodyPr/>
        <a:lstStyle/>
        <a:p>
          <a:endParaRPr lang="ru-RU"/>
        </a:p>
      </dgm:t>
    </dgm:pt>
    <dgm:pt modelId="{F6F5E7DB-A442-4E4C-BB36-070D7DD42CB5}" type="sibTrans" cxnId="{AB4B4289-634A-4CEA-8922-AAAF41A5B003}">
      <dgm:prSet/>
      <dgm:spPr/>
      <dgm:t>
        <a:bodyPr/>
        <a:lstStyle/>
        <a:p>
          <a:endParaRPr lang="ru-RU"/>
        </a:p>
      </dgm:t>
    </dgm:pt>
    <dgm:pt modelId="{69F0DC4F-BCA8-4228-B6A7-16D55030248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Сюжетно – дидактические игры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D74CE87-653E-47BB-BEC7-EDAC8FB1667C}" type="parTrans" cxnId="{75044777-1043-4EEB-96F8-80BBC645594B}">
      <dgm:prSet/>
      <dgm:spPr/>
      <dgm:t>
        <a:bodyPr/>
        <a:lstStyle/>
        <a:p>
          <a:endParaRPr lang="ru-RU"/>
        </a:p>
      </dgm:t>
    </dgm:pt>
    <dgm:pt modelId="{F907671A-EFDB-4189-9822-B246A709A91A}" type="sibTrans" cxnId="{75044777-1043-4EEB-96F8-80BBC645594B}">
      <dgm:prSet/>
      <dgm:spPr/>
      <dgm:t>
        <a:bodyPr/>
        <a:lstStyle/>
        <a:p>
          <a:endParaRPr lang="ru-RU"/>
        </a:p>
      </dgm:t>
    </dgm:pt>
    <dgm:pt modelId="{B1448AB6-B3B5-40F4-BDEC-7B21CCFD60B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Встречи с сотрудниками ГИБДД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51AE3F2-ED24-43CA-BECB-7CCB1A25C702}" type="parTrans" cxnId="{6EAF649A-5F84-47A1-9F2B-34987ABDC902}">
      <dgm:prSet/>
      <dgm:spPr/>
      <dgm:t>
        <a:bodyPr/>
        <a:lstStyle/>
        <a:p>
          <a:endParaRPr lang="ru-RU"/>
        </a:p>
      </dgm:t>
    </dgm:pt>
    <dgm:pt modelId="{C94747BB-03C5-4A4F-B04E-8C773C102D47}" type="sibTrans" cxnId="{6EAF649A-5F84-47A1-9F2B-34987ABDC902}">
      <dgm:prSet/>
      <dgm:spPr/>
      <dgm:t>
        <a:bodyPr/>
        <a:lstStyle/>
        <a:p>
          <a:endParaRPr lang="ru-RU"/>
        </a:p>
      </dgm:t>
    </dgm:pt>
    <dgm:pt modelId="{7FDB90F5-4816-463C-BC48-A083D70D64D4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Тематические недели по ПДД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FA198F8-B5D7-4DA7-9F6E-7EFA4CC08A08}" type="parTrans" cxnId="{67141EA5-AF9D-4F16-B999-415504CF8E6D}">
      <dgm:prSet/>
      <dgm:spPr/>
      <dgm:t>
        <a:bodyPr/>
        <a:lstStyle/>
        <a:p>
          <a:endParaRPr lang="ru-RU"/>
        </a:p>
      </dgm:t>
    </dgm:pt>
    <dgm:pt modelId="{22302C96-65D0-4CEC-B41B-51E56A3C5A00}" type="sibTrans" cxnId="{67141EA5-AF9D-4F16-B999-415504CF8E6D}">
      <dgm:prSet/>
      <dgm:spPr/>
      <dgm:t>
        <a:bodyPr/>
        <a:lstStyle/>
        <a:p>
          <a:endParaRPr lang="ru-RU"/>
        </a:p>
      </dgm:t>
    </dgm:pt>
    <dgm:pt modelId="{D7304E1D-D35D-476B-9152-D95BB25FE21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BBF6411-604A-4CF1-B96C-DBBA215C7644}" type="parTrans" cxnId="{D193C1C5-E093-4DF1-BFE9-21B03C13969F}">
      <dgm:prSet/>
      <dgm:spPr/>
      <dgm:t>
        <a:bodyPr/>
        <a:lstStyle/>
        <a:p>
          <a:endParaRPr lang="ru-RU"/>
        </a:p>
      </dgm:t>
    </dgm:pt>
    <dgm:pt modelId="{43E6F4F5-5659-446B-898A-BCFBDCA8BF51}" type="sibTrans" cxnId="{D193C1C5-E093-4DF1-BFE9-21B03C13969F}">
      <dgm:prSet/>
      <dgm:spPr/>
      <dgm:t>
        <a:bodyPr/>
        <a:lstStyle/>
        <a:p>
          <a:endParaRPr lang="ru-RU"/>
        </a:p>
      </dgm:t>
    </dgm:pt>
    <dgm:pt modelId="{413E7CE7-FA2D-4AC1-A762-834C23FD7630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Занятия в кружке ЮПИД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3630B5-6AFE-481D-BFE1-568CCF4CEEC7}" type="parTrans" cxnId="{D04DE0E9-E8A6-4765-BEF9-EE079DBCC4FA}">
      <dgm:prSet/>
      <dgm:spPr/>
      <dgm:t>
        <a:bodyPr/>
        <a:lstStyle/>
        <a:p>
          <a:endParaRPr lang="ru-RU"/>
        </a:p>
      </dgm:t>
    </dgm:pt>
    <dgm:pt modelId="{DE8D2051-325A-49F2-AE69-FB82A11D35AD}" type="sibTrans" cxnId="{D04DE0E9-E8A6-4765-BEF9-EE079DBCC4FA}">
      <dgm:prSet/>
      <dgm:spPr/>
      <dgm:t>
        <a:bodyPr/>
        <a:lstStyle/>
        <a:p>
          <a:endParaRPr lang="ru-RU"/>
        </a:p>
      </dgm:t>
    </dgm:pt>
    <dgm:pt modelId="{CFF02D8C-1266-4C69-90D8-FEB028ECC73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конкурсах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F61C1BE-17CB-42E0-B3DC-0B094D0433E0}" type="parTrans" cxnId="{831034B3-C890-4BFA-83A2-B76273571059}">
      <dgm:prSet/>
      <dgm:spPr/>
      <dgm:t>
        <a:bodyPr/>
        <a:lstStyle/>
        <a:p>
          <a:endParaRPr lang="ru-RU"/>
        </a:p>
      </dgm:t>
    </dgm:pt>
    <dgm:pt modelId="{2D62E7C2-A9B5-4591-A700-4B2BF833892E}" type="sibTrans" cxnId="{831034B3-C890-4BFA-83A2-B76273571059}">
      <dgm:prSet/>
      <dgm:spPr/>
      <dgm:t>
        <a:bodyPr/>
        <a:lstStyle/>
        <a:p>
          <a:endParaRPr lang="ru-RU"/>
        </a:p>
      </dgm:t>
    </dgm:pt>
    <dgm:pt modelId="{97861A71-B0CC-44FE-846B-1D5A3F928C06}" type="pres">
      <dgm:prSet presAssocID="{B81C8589-D4BC-46C0-8F02-CE1EF5C2B1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59069-C48B-420F-AF64-F73E2A6528A7}" type="pres">
      <dgm:prSet presAssocID="{F77665D3-B25B-43DE-991C-46F954D1125B}" presName="centerShape" presStyleLbl="node0" presStyleIdx="0" presStyleCnt="1" custScaleX="124275" custLinFactNeighborX="-3879" custLinFactNeighborY="-346"/>
      <dgm:spPr/>
      <dgm:t>
        <a:bodyPr/>
        <a:lstStyle/>
        <a:p>
          <a:endParaRPr lang="ru-RU"/>
        </a:p>
      </dgm:t>
    </dgm:pt>
    <dgm:pt modelId="{9097AB8C-7421-4E14-9A41-BDB4F6E3F5F8}" type="pres">
      <dgm:prSet presAssocID="{56D32394-7F48-49CC-AB2A-0F37E325F219}" presName="Name9" presStyleLbl="parChTrans1D2" presStyleIdx="0" presStyleCnt="8"/>
      <dgm:spPr/>
      <dgm:t>
        <a:bodyPr/>
        <a:lstStyle/>
        <a:p>
          <a:endParaRPr lang="ru-RU"/>
        </a:p>
      </dgm:t>
    </dgm:pt>
    <dgm:pt modelId="{A42DA5A4-9316-4526-87C6-8C381FEBCCC4}" type="pres">
      <dgm:prSet presAssocID="{56D32394-7F48-49CC-AB2A-0F37E325F219}" presName="connTx" presStyleLbl="parChTrans1D2" presStyleIdx="0" presStyleCnt="8"/>
      <dgm:spPr/>
      <dgm:t>
        <a:bodyPr/>
        <a:lstStyle/>
        <a:p>
          <a:endParaRPr lang="ru-RU"/>
        </a:p>
      </dgm:t>
    </dgm:pt>
    <dgm:pt modelId="{538E6D78-C282-4862-9932-9119B2DA1CD4}" type="pres">
      <dgm:prSet presAssocID="{636F6D85-44CA-43A3-8550-8162DF7A9F3C}" presName="node" presStyleLbl="node1" presStyleIdx="0" presStyleCnt="8" custScaleX="176514" custRadScaleRad="97088" custRadScaleInc="-1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A4469-2429-4931-A81A-F670736D40D1}" type="pres">
      <dgm:prSet presAssocID="{BF61C1BE-17CB-42E0-B3DC-0B094D0433E0}" presName="Name9" presStyleLbl="parChTrans1D2" presStyleIdx="1" presStyleCnt="8"/>
      <dgm:spPr/>
      <dgm:t>
        <a:bodyPr/>
        <a:lstStyle/>
        <a:p>
          <a:endParaRPr lang="ru-RU"/>
        </a:p>
      </dgm:t>
    </dgm:pt>
    <dgm:pt modelId="{B2FF9C55-FABB-43B0-95DF-CB8C1E32580E}" type="pres">
      <dgm:prSet presAssocID="{BF61C1BE-17CB-42E0-B3DC-0B094D0433E0}" presName="connTx" presStyleLbl="parChTrans1D2" presStyleIdx="1" presStyleCnt="8"/>
      <dgm:spPr/>
      <dgm:t>
        <a:bodyPr/>
        <a:lstStyle/>
        <a:p>
          <a:endParaRPr lang="ru-RU"/>
        </a:p>
      </dgm:t>
    </dgm:pt>
    <dgm:pt modelId="{56492523-56FB-49D8-BD14-85A256CFAEC7}" type="pres">
      <dgm:prSet presAssocID="{CFF02D8C-1266-4C69-90D8-FEB028ECC730}" presName="node" presStyleLbl="node1" presStyleIdx="1" presStyleCnt="8" custScaleX="146491" custRadScaleRad="99179" custRadScaleInc="18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5DE9E-452F-41CE-958C-F29F94720787}" type="pres">
      <dgm:prSet presAssocID="{B048B96E-5C9C-480E-B263-C784D967EAE4}" presName="Name9" presStyleLbl="parChTrans1D2" presStyleIdx="2" presStyleCnt="8"/>
      <dgm:spPr/>
      <dgm:t>
        <a:bodyPr/>
        <a:lstStyle/>
        <a:p>
          <a:endParaRPr lang="ru-RU"/>
        </a:p>
      </dgm:t>
    </dgm:pt>
    <dgm:pt modelId="{977168D0-E61B-473C-8434-51E8B29EDE35}" type="pres">
      <dgm:prSet presAssocID="{B048B96E-5C9C-480E-B263-C784D967EAE4}" presName="connTx" presStyleLbl="parChTrans1D2" presStyleIdx="2" presStyleCnt="8"/>
      <dgm:spPr/>
      <dgm:t>
        <a:bodyPr/>
        <a:lstStyle/>
        <a:p>
          <a:endParaRPr lang="ru-RU"/>
        </a:p>
      </dgm:t>
    </dgm:pt>
    <dgm:pt modelId="{C43BB7D8-75FD-41E1-BC1A-734674F3D944}" type="pres">
      <dgm:prSet presAssocID="{D93CB15B-6A57-4BC2-B68C-8488AAD55443}" presName="node" presStyleLbl="node1" presStyleIdx="2" presStyleCnt="8" custScaleX="167157" custRadScaleRad="97245" custRadScaleInc="-12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47A30-7244-4B43-9B91-F911E0F81E9D}" type="pres">
      <dgm:prSet presAssocID="{DD74CE87-653E-47BB-BEC7-EDAC8FB1667C}" presName="Name9" presStyleLbl="parChTrans1D2" presStyleIdx="3" presStyleCnt="8"/>
      <dgm:spPr/>
      <dgm:t>
        <a:bodyPr/>
        <a:lstStyle/>
        <a:p>
          <a:endParaRPr lang="ru-RU"/>
        </a:p>
      </dgm:t>
    </dgm:pt>
    <dgm:pt modelId="{21350B6D-4DB9-44F7-80D4-525DEB32183A}" type="pres">
      <dgm:prSet presAssocID="{DD74CE87-653E-47BB-BEC7-EDAC8FB1667C}" presName="connTx" presStyleLbl="parChTrans1D2" presStyleIdx="3" presStyleCnt="8"/>
      <dgm:spPr/>
      <dgm:t>
        <a:bodyPr/>
        <a:lstStyle/>
        <a:p>
          <a:endParaRPr lang="ru-RU"/>
        </a:p>
      </dgm:t>
    </dgm:pt>
    <dgm:pt modelId="{5DBDDA22-2E86-4220-960C-16791FA63E1A}" type="pres">
      <dgm:prSet presAssocID="{69F0DC4F-BCA8-4228-B6A7-16D55030248F}" presName="node" presStyleLbl="node1" presStyleIdx="3" presStyleCnt="8" custScaleX="208281" custRadScaleRad="82977" custRadScaleInc="-29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863F-E452-4939-BFD0-021F67894922}" type="pres">
      <dgm:prSet presAssocID="{551AE3F2-ED24-43CA-BECB-7CCB1A25C702}" presName="Name9" presStyleLbl="parChTrans1D2" presStyleIdx="4" presStyleCnt="8"/>
      <dgm:spPr/>
      <dgm:t>
        <a:bodyPr/>
        <a:lstStyle/>
        <a:p>
          <a:endParaRPr lang="ru-RU"/>
        </a:p>
      </dgm:t>
    </dgm:pt>
    <dgm:pt modelId="{871094E7-941C-4F27-A1B4-F2C04D6D3E85}" type="pres">
      <dgm:prSet presAssocID="{551AE3F2-ED24-43CA-BECB-7CCB1A25C702}" presName="connTx" presStyleLbl="parChTrans1D2" presStyleIdx="4" presStyleCnt="8"/>
      <dgm:spPr/>
      <dgm:t>
        <a:bodyPr/>
        <a:lstStyle/>
        <a:p>
          <a:endParaRPr lang="ru-RU"/>
        </a:p>
      </dgm:t>
    </dgm:pt>
    <dgm:pt modelId="{B14D0773-A174-41D1-8AF0-879D66DDF16B}" type="pres">
      <dgm:prSet presAssocID="{B1448AB6-B3B5-40F4-BDEC-7B21CCFD60BD}" presName="node" presStyleLbl="node1" presStyleIdx="4" presStyleCnt="8" custScaleX="190056" custRadScaleRad="98174" custRadScaleInc="18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86CD1-434F-41C2-B4B0-3E7AAEAEC3D8}" type="pres">
      <dgm:prSet presAssocID="{3FA198F8-B5D7-4DA7-9F6E-7EFA4CC08A08}" presName="Name9" presStyleLbl="parChTrans1D2" presStyleIdx="5" presStyleCnt="8"/>
      <dgm:spPr/>
      <dgm:t>
        <a:bodyPr/>
        <a:lstStyle/>
        <a:p>
          <a:endParaRPr lang="ru-RU"/>
        </a:p>
      </dgm:t>
    </dgm:pt>
    <dgm:pt modelId="{62CC7A21-7204-46DF-8DCF-4768D7076757}" type="pres">
      <dgm:prSet presAssocID="{3FA198F8-B5D7-4DA7-9F6E-7EFA4CC08A08}" presName="connTx" presStyleLbl="parChTrans1D2" presStyleIdx="5" presStyleCnt="8"/>
      <dgm:spPr/>
      <dgm:t>
        <a:bodyPr/>
        <a:lstStyle/>
        <a:p>
          <a:endParaRPr lang="ru-RU"/>
        </a:p>
      </dgm:t>
    </dgm:pt>
    <dgm:pt modelId="{6BD7927A-CD7D-4B29-85FA-434C65806581}" type="pres">
      <dgm:prSet presAssocID="{7FDB90F5-4816-463C-BC48-A083D70D64D4}" presName="node" presStyleLbl="node1" presStyleIdx="5" presStyleCnt="8" custScaleX="182649" custRadScaleRad="99981" custRadScaleInc="56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6C70F-E9FE-4438-9EFC-A1016B8A4D42}" type="pres">
      <dgm:prSet presAssocID="{8BBF6411-604A-4CF1-B96C-DBBA215C7644}" presName="Name9" presStyleLbl="parChTrans1D2" presStyleIdx="6" presStyleCnt="8"/>
      <dgm:spPr/>
      <dgm:t>
        <a:bodyPr/>
        <a:lstStyle/>
        <a:p>
          <a:endParaRPr lang="ru-RU"/>
        </a:p>
      </dgm:t>
    </dgm:pt>
    <dgm:pt modelId="{79D81D8F-883B-4B2B-87F4-99F7F35D46E0}" type="pres">
      <dgm:prSet presAssocID="{8BBF6411-604A-4CF1-B96C-DBBA215C7644}" presName="connTx" presStyleLbl="parChTrans1D2" presStyleIdx="6" presStyleCnt="8"/>
      <dgm:spPr/>
      <dgm:t>
        <a:bodyPr/>
        <a:lstStyle/>
        <a:p>
          <a:endParaRPr lang="ru-RU"/>
        </a:p>
      </dgm:t>
    </dgm:pt>
    <dgm:pt modelId="{E2CF8346-7112-4BFA-A457-0FEFDBAE7AA7}" type="pres">
      <dgm:prSet presAssocID="{D7304E1D-D35D-476B-9152-D95BB25FE215}" presName="node" presStyleLbl="node1" presStyleIdx="6" presStyleCnt="8" custRadScaleRad="100035" custRadScaleInc="9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6699B-929B-4072-B832-DDA749AFF331}" type="pres">
      <dgm:prSet presAssocID="{3A3630B5-6AFE-481D-BFE1-568CCF4CEEC7}" presName="Name9" presStyleLbl="parChTrans1D2" presStyleIdx="7" presStyleCnt="8"/>
      <dgm:spPr/>
      <dgm:t>
        <a:bodyPr/>
        <a:lstStyle/>
        <a:p>
          <a:endParaRPr lang="ru-RU"/>
        </a:p>
      </dgm:t>
    </dgm:pt>
    <dgm:pt modelId="{E807E27F-EA32-4DE8-95D9-C71BFEFA62A2}" type="pres">
      <dgm:prSet presAssocID="{3A3630B5-6AFE-481D-BFE1-568CCF4CEEC7}" presName="connTx" presStyleLbl="parChTrans1D2" presStyleIdx="7" presStyleCnt="8"/>
      <dgm:spPr/>
      <dgm:t>
        <a:bodyPr/>
        <a:lstStyle/>
        <a:p>
          <a:endParaRPr lang="ru-RU"/>
        </a:p>
      </dgm:t>
    </dgm:pt>
    <dgm:pt modelId="{B2E2FC6F-8A22-4937-8B21-9D9DC39B3A03}" type="pres">
      <dgm:prSet presAssocID="{413E7CE7-FA2D-4AC1-A762-834C23FD7630}" presName="node" presStyleLbl="node1" presStyleIdx="7" presStyleCnt="8" custScaleX="121178" custRadScaleRad="88020" custRadScaleInc="-2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C1F46-EE72-4871-ACE7-F01AE7017834}" type="presOf" srcId="{3A3630B5-6AFE-481D-BFE1-568CCF4CEEC7}" destId="{E807E27F-EA32-4DE8-95D9-C71BFEFA62A2}" srcOrd="1" destOrd="0" presId="urn:microsoft.com/office/officeart/2005/8/layout/radial1"/>
    <dgm:cxn modelId="{D530A137-CC81-4071-869D-1BA31022863B}" type="presOf" srcId="{8BBF6411-604A-4CF1-B96C-DBBA215C7644}" destId="{2DE6C70F-E9FE-4438-9EFC-A1016B8A4D42}" srcOrd="0" destOrd="0" presId="urn:microsoft.com/office/officeart/2005/8/layout/radial1"/>
    <dgm:cxn modelId="{AB4B4289-634A-4CEA-8922-AAAF41A5B003}" srcId="{F77665D3-B25B-43DE-991C-46F954D1125B}" destId="{D93CB15B-6A57-4BC2-B68C-8488AAD55443}" srcOrd="2" destOrd="0" parTransId="{B048B96E-5C9C-480E-B263-C784D967EAE4}" sibTransId="{F6F5E7DB-A442-4E4C-BB36-070D7DD42CB5}"/>
    <dgm:cxn modelId="{6812B4E8-DB1C-4F5D-82D0-734B19BB517A}" type="presOf" srcId="{DD74CE87-653E-47BB-BEC7-EDAC8FB1667C}" destId="{77B47A30-7244-4B43-9B91-F911E0F81E9D}" srcOrd="0" destOrd="0" presId="urn:microsoft.com/office/officeart/2005/8/layout/radial1"/>
    <dgm:cxn modelId="{87E7CB2E-6462-4E22-B8EA-137CC2966644}" type="presOf" srcId="{3FA198F8-B5D7-4DA7-9F6E-7EFA4CC08A08}" destId="{20B86CD1-434F-41C2-B4B0-3E7AAEAEC3D8}" srcOrd="0" destOrd="0" presId="urn:microsoft.com/office/officeart/2005/8/layout/radial1"/>
    <dgm:cxn modelId="{6F3172C2-07C6-46FC-A5AD-16F7839C5E11}" type="presOf" srcId="{636F6D85-44CA-43A3-8550-8162DF7A9F3C}" destId="{538E6D78-C282-4862-9932-9119B2DA1CD4}" srcOrd="0" destOrd="0" presId="urn:microsoft.com/office/officeart/2005/8/layout/radial1"/>
    <dgm:cxn modelId="{75044777-1043-4EEB-96F8-80BBC645594B}" srcId="{F77665D3-B25B-43DE-991C-46F954D1125B}" destId="{69F0DC4F-BCA8-4228-B6A7-16D55030248F}" srcOrd="3" destOrd="0" parTransId="{DD74CE87-653E-47BB-BEC7-EDAC8FB1667C}" sibTransId="{F907671A-EFDB-4189-9822-B246A709A91A}"/>
    <dgm:cxn modelId="{DF056C41-7BE8-4D66-8105-83E173053353}" srcId="{B81C8589-D4BC-46C0-8F02-CE1EF5C2B125}" destId="{F77665D3-B25B-43DE-991C-46F954D1125B}" srcOrd="0" destOrd="0" parTransId="{23C29C1E-B5A7-45D6-A938-BEDC7F3544D0}" sibTransId="{483F742A-3FDC-44F2-BF57-8AE0ABB96F60}"/>
    <dgm:cxn modelId="{409ED2A0-6B79-4B43-B818-DC776B80FF3D}" type="presOf" srcId="{7FDB90F5-4816-463C-BC48-A083D70D64D4}" destId="{6BD7927A-CD7D-4B29-85FA-434C65806581}" srcOrd="0" destOrd="0" presId="urn:microsoft.com/office/officeart/2005/8/layout/radial1"/>
    <dgm:cxn modelId="{3E7ABDFF-6B6D-4112-B4CD-E39C0B4805DA}" type="presOf" srcId="{DD74CE87-653E-47BB-BEC7-EDAC8FB1667C}" destId="{21350B6D-4DB9-44F7-80D4-525DEB32183A}" srcOrd="1" destOrd="0" presId="urn:microsoft.com/office/officeart/2005/8/layout/radial1"/>
    <dgm:cxn modelId="{6EAF649A-5F84-47A1-9F2B-34987ABDC902}" srcId="{F77665D3-B25B-43DE-991C-46F954D1125B}" destId="{B1448AB6-B3B5-40F4-BDEC-7B21CCFD60BD}" srcOrd="4" destOrd="0" parTransId="{551AE3F2-ED24-43CA-BECB-7CCB1A25C702}" sibTransId="{C94747BB-03C5-4A4F-B04E-8C773C102D47}"/>
    <dgm:cxn modelId="{BC43B7C2-06E4-4C00-943F-E8B8B822A22C}" type="presOf" srcId="{F77665D3-B25B-43DE-991C-46F954D1125B}" destId="{3DF59069-C48B-420F-AF64-F73E2A6528A7}" srcOrd="0" destOrd="0" presId="urn:microsoft.com/office/officeart/2005/8/layout/radial1"/>
    <dgm:cxn modelId="{0B389C94-4D34-4206-8340-3514E99F2157}" type="presOf" srcId="{D93CB15B-6A57-4BC2-B68C-8488AAD55443}" destId="{C43BB7D8-75FD-41E1-BC1A-734674F3D944}" srcOrd="0" destOrd="0" presId="urn:microsoft.com/office/officeart/2005/8/layout/radial1"/>
    <dgm:cxn modelId="{C447E216-5449-49F9-897E-0837D79FB04A}" type="presOf" srcId="{D7304E1D-D35D-476B-9152-D95BB25FE215}" destId="{E2CF8346-7112-4BFA-A457-0FEFDBAE7AA7}" srcOrd="0" destOrd="0" presId="urn:microsoft.com/office/officeart/2005/8/layout/radial1"/>
    <dgm:cxn modelId="{117CA4B7-3E5B-414B-B913-D93FBB6F5E79}" type="presOf" srcId="{B1448AB6-B3B5-40F4-BDEC-7B21CCFD60BD}" destId="{B14D0773-A174-41D1-8AF0-879D66DDF16B}" srcOrd="0" destOrd="0" presId="urn:microsoft.com/office/officeart/2005/8/layout/radial1"/>
    <dgm:cxn modelId="{80D7EABB-19F9-4191-91C8-CC7D29814776}" type="presOf" srcId="{B81C8589-D4BC-46C0-8F02-CE1EF5C2B125}" destId="{97861A71-B0CC-44FE-846B-1D5A3F928C06}" srcOrd="0" destOrd="0" presId="urn:microsoft.com/office/officeart/2005/8/layout/radial1"/>
    <dgm:cxn modelId="{67141EA5-AF9D-4F16-B999-415504CF8E6D}" srcId="{F77665D3-B25B-43DE-991C-46F954D1125B}" destId="{7FDB90F5-4816-463C-BC48-A083D70D64D4}" srcOrd="5" destOrd="0" parTransId="{3FA198F8-B5D7-4DA7-9F6E-7EFA4CC08A08}" sibTransId="{22302C96-65D0-4CEC-B41B-51E56A3C5A00}"/>
    <dgm:cxn modelId="{6111C934-67AF-4B7A-A0F0-EA3AA67BC448}" type="presOf" srcId="{CFF02D8C-1266-4C69-90D8-FEB028ECC730}" destId="{56492523-56FB-49D8-BD14-85A256CFAEC7}" srcOrd="0" destOrd="0" presId="urn:microsoft.com/office/officeart/2005/8/layout/radial1"/>
    <dgm:cxn modelId="{4C2342FC-09DA-4E28-A301-7E2F80978CF7}" type="presOf" srcId="{B048B96E-5C9C-480E-B263-C784D967EAE4}" destId="{977168D0-E61B-473C-8434-51E8B29EDE35}" srcOrd="1" destOrd="0" presId="urn:microsoft.com/office/officeart/2005/8/layout/radial1"/>
    <dgm:cxn modelId="{4F2CF52B-D6A7-4A4D-89EB-C93E4921FF2F}" type="presOf" srcId="{551AE3F2-ED24-43CA-BECB-7CCB1A25C702}" destId="{871094E7-941C-4F27-A1B4-F2C04D6D3E85}" srcOrd="1" destOrd="0" presId="urn:microsoft.com/office/officeart/2005/8/layout/radial1"/>
    <dgm:cxn modelId="{B88BA253-7983-4BA7-93CF-F84F83AB4363}" type="presOf" srcId="{3A3630B5-6AFE-481D-BFE1-568CCF4CEEC7}" destId="{9856699B-929B-4072-B832-DDA749AFF331}" srcOrd="0" destOrd="0" presId="urn:microsoft.com/office/officeart/2005/8/layout/radial1"/>
    <dgm:cxn modelId="{D193C1C5-E093-4DF1-BFE9-21B03C13969F}" srcId="{F77665D3-B25B-43DE-991C-46F954D1125B}" destId="{D7304E1D-D35D-476B-9152-D95BB25FE215}" srcOrd="6" destOrd="0" parTransId="{8BBF6411-604A-4CF1-B96C-DBBA215C7644}" sibTransId="{43E6F4F5-5659-446B-898A-BCFBDCA8BF51}"/>
    <dgm:cxn modelId="{7F3458B8-DCAB-4237-AB8C-219A91CD5D28}" srcId="{F77665D3-B25B-43DE-991C-46F954D1125B}" destId="{636F6D85-44CA-43A3-8550-8162DF7A9F3C}" srcOrd="0" destOrd="0" parTransId="{56D32394-7F48-49CC-AB2A-0F37E325F219}" sibTransId="{FB268AF4-B45A-46F5-92DF-C6817E91B3BA}"/>
    <dgm:cxn modelId="{68E0C37A-2623-4BF0-B7A4-B920ECBB3496}" type="presOf" srcId="{56D32394-7F48-49CC-AB2A-0F37E325F219}" destId="{9097AB8C-7421-4E14-9A41-BDB4F6E3F5F8}" srcOrd="0" destOrd="0" presId="urn:microsoft.com/office/officeart/2005/8/layout/radial1"/>
    <dgm:cxn modelId="{2C9AD8DA-DEBE-4360-B777-4F5A0DFC28F6}" type="presOf" srcId="{8BBF6411-604A-4CF1-B96C-DBBA215C7644}" destId="{79D81D8F-883B-4B2B-87F4-99F7F35D46E0}" srcOrd="1" destOrd="0" presId="urn:microsoft.com/office/officeart/2005/8/layout/radial1"/>
    <dgm:cxn modelId="{503AD305-B3C5-4322-83BC-556F2A0B6719}" type="presOf" srcId="{BF61C1BE-17CB-42E0-B3DC-0B094D0433E0}" destId="{C55A4469-2429-4931-A81A-F670736D40D1}" srcOrd="0" destOrd="0" presId="urn:microsoft.com/office/officeart/2005/8/layout/radial1"/>
    <dgm:cxn modelId="{831034B3-C890-4BFA-83A2-B76273571059}" srcId="{F77665D3-B25B-43DE-991C-46F954D1125B}" destId="{CFF02D8C-1266-4C69-90D8-FEB028ECC730}" srcOrd="1" destOrd="0" parTransId="{BF61C1BE-17CB-42E0-B3DC-0B094D0433E0}" sibTransId="{2D62E7C2-A9B5-4591-A700-4B2BF833892E}"/>
    <dgm:cxn modelId="{72FA2A6C-BF28-4964-B6CF-19EDC61C5FAA}" type="presOf" srcId="{69F0DC4F-BCA8-4228-B6A7-16D55030248F}" destId="{5DBDDA22-2E86-4220-960C-16791FA63E1A}" srcOrd="0" destOrd="0" presId="urn:microsoft.com/office/officeart/2005/8/layout/radial1"/>
    <dgm:cxn modelId="{92E80511-4680-40D8-91E6-E7A5D5B68DA5}" type="presOf" srcId="{BF61C1BE-17CB-42E0-B3DC-0B094D0433E0}" destId="{B2FF9C55-FABB-43B0-95DF-CB8C1E32580E}" srcOrd="1" destOrd="0" presId="urn:microsoft.com/office/officeart/2005/8/layout/radial1"/>
    <dgm:cxn modelId="{1688FB8B-DCA8-485F-8374-4F0B871083C1}" type="presOf" srcId="{B048B96E-5C9C-480E-B263-C784D967EAE4}" destId="{AEB5DE9E-452F-41CE-958C-F29F94720787}" srcOrd="0" destOrd="0" presId="urn:microsoft.com/office/officeart/2005/8/layout/radial1"/>
    <dgm:cxn modelId="{9D7D88D5-D8BC-475F-BDC6-078E079683B4}" type="presOf" srcId="{3FA198F8-B5D7-4DA7-9F6E-7EFA4CC08A08}" destId="{62CC7A21-7204-46DF-8DCF-4768D7076757}" srcOrd="1" destOrd="0" presId="urn:microsoft.com/office/officeart/2005/8/layout/radial1"/>
    <dgm:cxn modelId="{5C51E9E7-946C-45F4-98BB-CC45B892234A}" type="presOf" srcId="{551AE3F2-ED24-43CA-BECB-7CCB1A25C702}" destId="{0160863F-E452-4939-BFD0-021F67894922}" srcOrd="0" destOrd="0" presId="urn:microsoft.com/office/officeart/2005/8/layout/radial1"/>
    <dgm:cxn modelId="{D04DE0E9-E8A6-4765-BEF9-EE079DBCC4FA}" srcId="{F77665D3-B25B-43DE-991C-46F954D1125B}" destId="{413E7CE7-FA2D-4AC1-A762-834C23FD7630}" srcOrd="7" destOrd="0" parTransId="{3A3630B5-6AFE-481D-BFE1-568CCF4CEEC7}" sibTransId="{DE8D2051-325A-49F2-AE69-FB82A11D35AD}"/>
    <dgm:cxn modelId="{DDEEE25D-D50F-4742-8F92-2F2DD64C2E44}" type="presOf" srcId="{413E7CE7-FA2D-4AC1-A762-834C23FD7630}" destId="{B2E2FC6F-8A22-4937-8B21-9D9DC39B3A03}" srcOrd="0" destOrd="0" presId="urn:microsoft.com/office/officeart/2005/8/layout/radial1"/>
    <dgm:cxn modelId="{C977CF52-9E57-46AD-85C5-100B15BDDB05}" type="presOf" srcId="{56D32394-7F48-49CC-AB2A-0F37E325F219}" destId="{A42DA5A4-9316-4526-87C6-8C381FEBCCC4}" srcOrd="1" destOrd="0" presId="urn:microsoft.com/office/officeart/2005/8/layout/radial1"/>
    <dgm:cxn modelId="{358437E1-6E58-48F3-B5B4-78D52E43ADBB}" type="presParOf" srcId="{97861A71-B0CC-44FE-846B-1D5A3F928C06}" destId="{3DF59069-C48B-420F-AF64-F73E2A6528A7}" srcOrd="0" destOrd="0" presId="urn:microsoft.com/office/officeart/2005/8/layout/radial1"/>
    <dgm:cxn modelId="{C5A4ECD4-8F9D-4ECB-A3DA-2B17296806DE}" type="presParOf" srcId="{97861A71-B0CC-44FE-846B-1D5A3F928C06}" destId="{9097AB8C-7421-4E14-9A41-BDB4F6E3F5F8}" srcOrd="1" destOrd="0" presId="urn:microsoft.com/office/officeart/2005/8/layout/radial1"/>
    <dgm:cxn modelId="{3CAC76FB-B695-4D3D-A54A-D1B277F4FDA0}" type="presParOf" srcId="{9097AB8C-7421-4E14-9A41-BDB4F6E3F5F8}" destId="{A42DA5A4-9316-4526-87C6-8C381FEBCCC4}" srcOrd="0" destOrd="0" presId="urn:microsoft.com/office/officeart/2005/8/layout/radial1"/>
    <dgm:cxn modelId="{EFEA3FAF-E3A3-4113-A90C-D0A38E06F7CC}" type="presParOf" srcId="{97861A71-B0CC-44FE-846B-1D5A3F928C06}" destId="{538E6D78-C282-4862-9932-9119B2DA1CD4}" srcOrd="2" destOrd="0" presId="urn:microsoft.com/office/officeart/2005/8/layout/radial1"/>
    <dgm:cxn modelId="{7137A509-4C94-42F1-8EB3-9EDD3898BEBD}" type="presParOf" srcId="{97861A71-B0CC-44FE-846B-1D5A3F928C06}" destId="{C55A4469-2429-4931-A81A-F670736D40D1}" srcOrd="3" destOrd="0" presId="urn:microsoft.com/office/officeart/2005/8/layout/radial1"/>
    <dgm:cxn modelId="{E641B676-DCC8-4B93-B1F1-88C1008FF473}" type="presParOf" srcId="{C55A4469-2429-4931-A81A-F670736D40D1}" destId="{B2FF9C55-FABB-43B0-95DF-CB8C1E32580E}" srcOrd="0" destOrd="0" presId="urn:microsoft.com/office/officeart/2005/8/layout/radial1"/>
    <dgm:cxn modelId="{193D4A15-1014-4DA9-A972-044BA66F1F3F}" type="presParOf" srcId="{97861A71-B0CC-44FE-846B-1D5A3F928C06}" destId="{56492523-56FB-49D8-BD14-85A256CFAEC7}" srcOrd="4" destOrd="0" presId="urn:microsoft.com/office/officeart/2005/8/layout/radial1"/>
    <dgm:cxn modelId="{986C7C2B-4775-4AE5-9961-57D4FFC2A674}" type="presParOf" srcId="{97861A71-B0CC-44FE-846B-1D5A3F928C06}" destId="{AEB5DE9E-452F-41CE-958C-F29F94720787}" srcOrd="5" destOrd="0" presId="urn:microsoft.com/office/officeart/2005/8/layout/radial1"/>
    <dgm:cxn modelId="{379DECD4-E929-4360-90E4-4B7C41902BEE}" type="presParOf" srcId="{AEB5DE9E-452F-41CE-958C-F29F94720787}" destId="{977168D0-E61B-473C-8434-51E8B29EDE35}" srcOrd="0" destOrd="0" presId="urn:microsoft.com/office/officeart/2005/8/layout/radial1"/>
    <dgm:cxn modelId="{EE707551-73C4-4E0A-9130-D5ABD0BC10FF}" type="presParOf" srcId="{97861A71-B0CC-44FE-846B-1D5A3F928C06}" destId="{C43BB7D8-75FD-41E1-BC1A-734674F3D944}" srcOrd="6" destOrd="0" presId="urn:microsoft.com/office/officeart/2005/8/layout/radial1"/>
    <dgm:cxn modelId="{7730AD9C-5681-42BE-88F1-52C7B08076B8}" type="presParOf" srcId="{97861A71-B0CC-44FE-846B-1D5A3F928C06}" destId="{77B47A30-7244-4B43-9B91-F911E0F81E9D}" srcOrd="7" destOrd="0" presId="urn:microsoft.com/office/officeart/2005/8/layout/radial1"/>
    <dgm:cxn modelId="{A672FB92-51B1-407C-AC7F-A01BEDA45679}" type="presParOf" srcId="{77B47A30-7244-4B43-9B91-F911E0F81E9D}" destId="{21350B6D-4DB9-44F7-80D4-525DEB32183A}" srcOrd="0" destOrd="0" presId="urn:microsoft.com/office/officeart/2005/8/layout/radial1"/>
    <dgm:cxn modelId="{B405B6DB-52F8-4E20-BBAD-F03C788460AE}" type="presParOf" srcId="{97861A71-B0CC-44FE-846B-1D5A3F928C06}" destId="{5DBDDA22-2E86-4220-960C-16791FA63E1A}" srcOrd="8" destOrd="0" presId="urn:microsoft.com/office/officeart/2005/8/layout/radial1"/>
    <dgm:cxn modelId="{F534DF96-22F5-4916-84D3-D5FE261FB9FA}" type="presParOf" srcId="{97861A71-B0CC-44FE-846B-1D5A3F928C06}" destId="{0160863F-E452-4939-BFD0-021F67894922}" srcOrd="9" destOrd="0" presId="urn:microsoft.com/office/officeart/2005/8/layout/radial1"/>
    <dgm:cxn modelId="{E868FA6C-25B7-41E5-A638-1CF81188F658}" type="presParOf" srcId="{0160863F-E452-4939-BFD0-021F67894922}" destId="{871094E7-941C-4F27-A1B4-F2C04D6D3E85}" srcOrd="0" destOrd="0" presId="urn:microsoft.com/office/officeart/2005/8/layout/radial1"/>
    <dgm:cxn modelId="{730B3E75-8BA0-4168-AD92-C50105A99B72}" type="presParOf" srcId="{97861A71-B0CC-44FE-846B-1D5A3F928C06}" destId="{B14D0773-A174-41D1-8AF0-879D66DDF16B}" srcOrd="10" destOrd="0" presId="urn:microsoft.com/office/officeart/2005/8/layout/radial1"/>
    <dgm:cxn modelId="{9CCAB83B-F335-465A-ACCB-92067F9A7D9A}" type="presParOf" srcId="{97861A71-B0CC-44FE-846B-1D5A3F928C06}" destId="{20B86CD1-434F-41C2-B4B0-3E7AAEAEC3D8}" srcOrd="11" destOrd="0" presId="urn:microsoft.com/office/officeart/2005/8/layout/radial1"/>
    <dgm:cxn modelId="{EC0BF06E-0647-4B63-809B-5F293D443ED9}" type="presParOf" srcId="{20B86CD1-434F-41C2-B4B0-3E7AAEAEC3D8}" destId="{62CC7A21-7204-46DF-8DCF-4768D7076757}" srcOrd="0" destOrd="0" presId="urn:microsoft.com/office/officeart/2005/8/layout/radial1"/>
    <dgm:cxn modelId="{BE3EA319-C4C2-4F27-A142-457919691A54}" type="presParOf" srcId="{97861A71-B0CC-44FE-846B-1D5A3F928C06}" destId="{6BD7927A-CD7D-4B29-85FA-434C65806581}" srcOrd="12" destOrd="0" presId="urn:microsoft.com/office/officeart/2005/8/layout/radial1"/>
    <dgm:cxn modelId="{E7189FF9-B2B3-44AD-9F54-CB14E716E23C}" type="presParOf" srcId="{97861A71-B0CC-44FE-846B-1D5A3F928C06}" destId="{2DE6C70F-E9FE-4438-9EFC-A1016B8A4D42}" srcOrd="13" destOrd="0" presId="urn:microsoft.com/office/officeart/2005/8/layout/radial1"/>
    <dgm:cxn modelId="{28603811-93E5-4E52-80E4-FB3E17C3392D}" type="presParOf" srcId="{2DE6C70F-E9FE-4438-9EFC-A1016B8A4D42}" destId="{79D81D8F-883B-4B2B-87F4-99F7F35D46E0}" srcOrd="0" destOrd="0" presId="urn:microsoft.com/office/officeart/2005/8/layout/radial1"/>
    <dgm:cxn modelId="{05C828D6-9B7B-4833-9942-572C3C3C5DFC}" type="presParOf" srcId="{97861A71-B0CC-44FE-846B-1D5A3F928C06}" destId="{E2CF8346-7112-4BFA-A457-0FEFDBAE7AA7}" srcOrd="14" destOrd="0" presId="urn:microsoft.com/office/officeart/2005/8/layout/radial1"/>
    <dgm:cxn modelId="{80EF82A7-C09E-4301-B17A-E88D1AD25006}" type="presParOf" srcId="{97861A71-B0CC-44FE-846B-1D5A3F928C06}" destId="{9856699B-929B-4072-B832-DDA749AFF331}" srcOrd="15" destOrd="0" presId="urn:microsoft.com/office/officeart/2005/8/layout/radial1"/>
    <dgm:cxn modelId="{CA5982B8-8927-4BA8-B86E-2C69179F02D6}" type="presParOf" srcId="{9856699B-929B-4072-B832-DDA749AFF331}" destId="{E807E27F-EA32-4DE8-95D9-C71BFEFA62A2}" srcOrd="0" destOrd="0" presId="urn:microsoft.com/office/officeart/2005/8/layout/radial1"/>
    <dgm:cxn modelId="{0F42D78C-7534-4274-9E06-46069201033F}" type="presParOf" srcId="{97861A71-B0CC-44FE-846B-1D5A3F928C06}" destId="{B2E2FC6F-8A22-4937-8B21-9D9DC39B3A03}" srcOrd="1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5.xml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643866" cy="221457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работы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«Детский сад №144»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формированию у детей основ безопасного поведения на дорогах.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072206"/>
            <a:ext cx="7043758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МДОУ «Детский сад №144»</a:t>
            </a:r>
          </a:p>
        </p:txBody>
      </p:sp>
      <p:pic>
        <p:nvPicPr>
          <p:cNvPr id="4" name="Рисунок 3" descr="D:\Documents and Settings\Admin\Мои документы\Downloads\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928934"/>
            <a:ext cx="65008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15370" cy="12858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Основные направления работы детского сада по формированию у детей основ безопасного поведения на дорогах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857364"/>
          <a:ext cx="850109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715304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и формы работы с социальными партнерами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428750"/>
          <a:ext cx="7715304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D:\Documents and Settings\Admin\Рабочий стол\IMG_20180925_170732.jpg"/>
          <p:cNvPicPr/>
          <p:nvPr/>
        </p:nvPicPr>
        <p:blipFill>
          <a:blip r:embed="rId7" cstate="print"/>
          <a:srcRect l="8338" t="40278" r="14698" b="14514"/>
          <a:stretch>
            <a:fillRect/>
          </a:stretch>
        </p:blipFill>
        <p:spPr bwMode="auto">
          <a:xfrm>
            <a:off x="6143636" y="1500174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D:\Documents and Settings\Admin\Мои документы\Downloads\izuchaem_dorozhnuyu_bezopasnost_w300_h200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286256"/>
            <a:ext cx="2143140" cy="233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ocuments and Settings\Admin\Рабочий стол\IMG_20181109_160652.jpg"/>
          <p:cNvPicPr/>
          <p:nvPr/>
        </p:nvPicPr>
        <p:blipFill>
          <a:blip r:embed="rId9" cstate="print"/>
          <a:srcRect t="31218" b="31691"/>
          <a:stretch>
            <a:fillRect/>
          </a:stretch>
        </p:blipFill>
        <p:spPr bwMode="auto">
          <a:xfrm>
            <a:off x="5643570" y="4500570"/>
            <a:ext cx="328636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143900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и формы работы с родителями по обучению воспитанников правилам дорожного движения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1643050"/>
          <a:ext cx="707236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D:\Documents and Settings\Admin\Рабочий стол\obshchee_roditelskoe_sobranie_30_10_19_w300_h20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14422"/>
            <a:ext cx="2500298" cy="161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Documents and Settings\Admin\Рабочий стол\IMG_20180925_171241.jpg"/>
          <p:cNvPicPr/>
          <p:nvPr/>
        </p:nvPicPr>
        <p:blipFill>
          <a:blip r:embed="rId8" cstate="print"/>
          <a:srcRect l="20004" t="47081" r="9320" b="10406"/>
          <a:stretch>
            <a:fillRect/>
          </a:stretch>
        </p:blipFill>
        <p:spPr bwMode="auto">
          <a:xfrm>
            <a:off x="6286512" y="1500174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ocuments and Settings\Admin\Рабочий стол\IMG_20180925_172206.jpg"/>
          <p:cNvPicPr/>
          <p:nvPr/>
        </p:nvPicPr>
        <p:blipFill>
          <a:blip r:embed="rId9" cstate="print"/>
          <a:srcRect l="14270" t="39318" r="7798" b="26293"/>
          <a:stretch>
            <a:fillRect/>
          </a:stretch>
        </p:blipFill>
        <p:spPr bwMode="auto">
          <a:xfrm>
            <a:off x="6072198" y="4714884"/>
            <a:ext cx="292895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и формы работы с воспитателями по обучению правилам дорожного движения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850109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D:\Documents and Settings\Admin\Рабочий стол\seminar_praktikum_21_11_18_w300_h20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471488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Documents and Settings\Admin\Рабочий стол\img_0317_w300_h200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150017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ocuments and Settings\Admin\Рабочий стол\769dsc05605_w300_h200.jpg"/>
          <p:cNvPicPr/>
          <p:nvPr/>
        </p:nvPicPr>
        <p:blipFill>
          <a:blip r:embed="rId9"/>
          <a:srcRect r="25843"/>
          <a:stretch>
            <a:fillRect/>
          </a:stretch>
        </p:blipFill>
        <p:spPr bwMode="auto">
          <a:xfrm>
            <a:off x="642910" y="1214422"/>
            <a:ext cx="18859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01056" cy="14287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и формы работы с воспитанниками по обучению правилам дорожного движения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643050"/>
          <a:ext cx="721523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D:\Documents and Settings\Admin\Мои документы\Downloads\yupid_19_02_20_w300_h20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150017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Documents and Settings\Admin\Рабочий стол\neznayka_na_doroge_w300_h200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214422"/>
            <a:ext cx="24288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ocuments and Settings\Admin\Мои документы\IMG_20191108_095325.jpg"/>
          <p:cNvPicPr/>
          <p:nvPr/>
        </p:nvPicPr>
        <p:blipFill>
          <a:blip r:embed="rId9" cstate="print"/>
          <a:srcRect t="22072" b="4680"/>
          <a:stretch>
            <a:fillRect/>
          </a:stretch>
        </p:blipFill>
        <p:spPr bwMode="auto">
          <a:xfrm>
            <a:off x="6000760" y="4857760"/>
            <a:ext cx="314324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Documents and Settings\Admin\Мои документы\IMG_20191108_092825.jpg"/>
          <p:cNvPicPr/>
          <p:nvPr/>
        </p:nvPicPr>
        <p:blipFill>
          <a:blip r:embed="rId10" cstate="print"/>
          <a:srcRect l="13913" t="32471" r="10488" b="25165"/>
          <a:stretch>
            <a:fillRect/>
          </a:stretch>
        </p:blipFill>
        <p:spPr bwMode="auto">
          <a:xfrm>
            <a:off x="0" y="5143488"/>
            <a:ext cx="267045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Приложения.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258072" cy="46974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всеми дополнительными материалами Вы можете ознакомиться в данных приложениях: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1 Конспект сценария посвящения в отряд ЮПИД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2 Серия мультфильмов по ПДД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3 Викторина по ПДД для детей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4 Памятки и буклеты для родителей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5 Консультации для воспитателей</a:t>
            </a: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6432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714620"/>
            <a:ext cx="7258072" cy="3411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Страшная статистика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357298"/>
            <a:ext cx="7400948" cy="457203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Ежегодно на дорогах России совершаются десятки тысяч дорожно-транспортных происшествий с участием детей и подростков.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количеству совершаемых ДТП  Россия занимает одно из лидирующих мест. При этом количество аварий с участием детей с каждым годом не уменьшается.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ДТП является одной из основных причин детской смертности — каждый день в нашей стране в аварию попадает 43 человека.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900882" cy="192882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643182"/>
            <a:ext cx="8072494" cy="3482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41 «Охрана здоровья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из главных целей педагогических коллективов всех дошкольных образовательных учреждений — создание условий для охраны жизни и здоровья детей.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43824" cy="10715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детского дорожно-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транспортного травматизма: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00175"/>
            <a:ext cx="7258072" cy="44291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 дороги в неположенном месте,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близко идущим транспортом.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проезжей части и возле нее.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Катание на велосипеде, роликах, других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самокатных средствах по проезжей части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Невнимание к сигналам светофора. Переход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проезжей части на красный или желтый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сигналы светофора.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Выход на проезжую часть из-за стоящих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машин, сооружений, зеленых насаждений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других препятствий.</a:t>
            </a:r>
          </a:p>
        </p:txBody>
      </p:sp>
      <p:pic>
        <p:nvPicPr>
          <p:cNvPr id="4" name="Рисунок 3" descr="D:\Documents and Settings\Admin\Мои документы\Downloads\s1200 (14).jpg"/>
          <p:cNvPicPr/>
          <p:nvPr/>
        </p:nvPicPr>
        <p:blipFill>
          <a:blip r:embed="rId3"/>
          <a:srcRect l="50988" b="51481"/>
          <a:stretch>
            <a:fillRect/>
          </a:stretch>
        </p:blipFill>
        <p:spPr bwMode="auto">
          <a:xfrm>
            <a:off x="5072066" y="4572008"/>
            <a:ext cx="307183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Documents and Settings\Admin\Мои документы\Downloads\s1200 (14).jpg"/>
          <p:cNvPicPr/>
          <p:nvPr/>
        </p:nvPicPr>
        <p:blipFill>
          <a:blip r:embed="rId3"/>
          <a:srcRect t="51481" r="50989"/>
          <a:stretch>
            <a:fillRect/>
          </a:stretch>
        </p:blipFill>
        <p:spPr bwMode="auto">
          <a:xfrm>
            <a:off x="2000232" y="4572008"/>
            <a:ext cx="3000396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43824" cy="12144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детского дорожно-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транспортного травматизма: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7258072" cy="441167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 выбор места перехода дороги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высадке из маршрутного транспорта.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Обход транспорта спереди или сзади.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Незнание правил перехода перекрестка.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Хождение по проезжей части при наличии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тротуара.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Бегство от опасности в потоке движущегося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транспорта.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по загородной дороге по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направлению движения транспорта.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Documents and Settings\Admin\Мои документы\Downloads\img2 (1).jpg"/>
          <p:cNvPicPr/>
          <p:nvPr/>
        </p:nvPicPr>
        <p:blipFill>
          <a:blip r:embed="rId3"/>
          <a:srcRect l="50508" t="45038" r="6193" b="14407"/>
          <a:stretch>
            <a:fillRect/>
          </a:stretch>
        </p:blipFill>
        <p:spPr bwMode="auto">
          <a:xfrm>
            <a:off x="2571736" y="4429132"/>
            <a:ext cx="27146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Documents and Settings\Admin\Мои документы\Downloads\img2 (1).jpg"/>
          <p:cNvPicPr/>
          <p:nvPr/>
        </p:nvPicPr>
        <p:blipFill>
          <a:blip r:embed="rId4"/>
          <a:srcRect l="50187" t="1709" r="6033" b="57692"/>
          <a:stretch>
            <a:fillRect/>
          </a:stretch>
        </p:blipFill>
        <p:spPr bwMode="auto">
          <a:xfrm>
            <a:off x="5286380" y="4429132"/>
            <a:ext cx="27146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643834" cy="15001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физиологические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особенности, которые влияют на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поведение ребенка на дороге: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857364"/>
            <a:ext cx="7186634" cy="42687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до 8 лет еще плохо распознает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 звуков, и слышит только те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звуки, которые ему интересны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5-летнем возрасте ребенок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ориентируется на расстоянии до 5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метров. Остальные машины слева и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справа остаются незамеченными. Он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видит только то, что находится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напротив.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Реакция у ребенка замедленная. Он не в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состоянии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бегу сразу же остановится,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сигнал автомобиля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реагирует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значительным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опозданием.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Documents and Settings\Admin\Мои документы\Downloads\s1200 (15).jpg"/>
          <p:cNvPicPr/>
          <p:nvPr/>
        </p:nvPicPr>
        <p:blipFill>
          <a:blip r:embed="rId3"/>
          <a:srcRect l="1764" t="45110" r="52521" b="13972"/>
          <a:stretch>
            <a:fillRect/>
          </a:stretch>
        </p:blipFill>
        <p:spPr bwMode="auto">
          <a:xfrm>
            <a:off x="5357818" y="4286256"/>
            <a:ext cx="321471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43824" cy="135732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Психологические особенности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ребенка, которые влияют на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поведение на дороге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071678"/>
            <a:ext cx="7572428" cy="405448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дошкольников нет знаний и представлений о видах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поступательного движения транспортных средств (т.е. ребенок убежден, что транспортные средства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останавливаться также мгновенно как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игрушечные).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 ребенка сосредоточено на том, что он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делает. Заметив предмет или человека, который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привлекает его внимание, ребенок может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устремиться за ним, забыв обо всем на свете.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не осознает ответственности за собственное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поведение на дороге. Не прогнозирует к каким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последствиям приведет его поступок для участников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движения. Для него лично.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Собственная безопасность в условиях движения,особенно на пешеходных переходах, зачастую детьми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недооценивается.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чем решение проблемы?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258072" cy="46974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детей безопасному поведению на улицах, дорогах, в транспорте и правилам дорожного движения необходимо с самого раннего возраста.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Прежде всего взрослые своим примером демонстрируют ребенку, как правильно вести себя в дорожной ситуации.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единые требования, предъявляемые к детям со стороны педагогов и родителей, способствуют успешному овладению детьми азбукой дорожного движения.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Вырабатывать у ребенка «привычку» соблюдать ПДД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Documents and Settings\Admin\Мои документы\Downloads\pdd-v-kartinkah19 (3).jpg"/>
          <p:cNvPicPr/>
          <p:nvPr/>
        </p:nvPicPr>
        <p:blipFill>
          <a:blip r:embed="rId3"/>
          <a:srcRect t="50790" r="50615" b="1580"/>
          <a:stretch>
            <a:fillRect/>
          </a:stretch>
        </p:blipFill>
        <p:spPr bwMode="auto">
          <a:xfrm>
            <a:off x="2357422" y="4429132"/>
            <a:ext cx="300513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Documents and Settings\Admin\Мои документы\Downloads\s1200 (13).jpg"/>
          <p:cNvPicPr/>
          <p:nvPr/>
        </p:nvPicPr>
        <p:blipFill>
          <a:blip r:embed="rId4"/>
          <a:srcRect l="864" r="51368" b="51886"/>
          <a:stretch>
            <a:fillRect/>
          </a:stretch>
        </p:blipFill>
        <p:spPr bwMode="auto">
          <a:xfrm>
            <a:off x="5286380" y="4500570"/>
            <a:ext cx="335758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472386" cy="10001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цель воспитательной работы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в ДОУ заключается: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928802"/>
            <a:ext cx="7258072" cy="4197361"/>
          </a:xfrm>
        </p:spPr>
        <p:txBody>
          <a:bodyPr>
            <a:normAutofit fontScale="92500" lnSpcReduction="20000"/>
          </a:bodyPr>
          <a:lstStyle/>
          <a:p>
            <a:pPr marL="342900" lvl="8" indent="-34290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формировании у детей необходимых умений и навыков, выработке положительных, устойчивых привычек безопасного поведения на улицах и дорогах;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кругозора воспитанников в области изучения ПДД;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сохранение здоровья и жизни детей;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 новых направлений совместной деятельности с ГБДД, родителями, общественными организациями по прафилактике детского дорожно – транспортного травматизма.</a:t>
            </a:r>
          </a:p>
          <a:p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724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Система работы  МДОУ «Детский сад №144»  по формированию у детей основ безопасного поведения на дорогах.</vt:lpstr>
      <vt:lpstr>Страшная статистика</vt:lpstr>
      <vt:lpstr>Федеральный закон «Об образовании в Российской Федерации»</vt:lpstr>
      <vt:lpstr>Причины детского дорожно- транспортного травматизма:</vt:lpstr>
      <vt:lpstr>Причины детского дорожно- транспортного травматизма:</vt:lpstr>
      <vt:lpstr>Возрастные физиологические особенности, которые влияют на поведение ребенка на дороге:</vt:lpstr>
      <vt:lpstr>Психологические особенности  ребенка, которые влияют на поведение на дороге</vt:lpstr>
      <vt:lpstr>В чем решение проблемы?</vt:lpstr>
      <vt:lpstr>Главная цель воспитательной работы с детьми в ДОУ заключается: </vt:lpstr>
      <vt:lpstr>    Основные направления работы детского сада по формированию у детей основ безопасного поведения на дорогах</vt:lpstr>
      <vt:lpstr>Основные направления и формы работы с социальными партнерами</vt:lpstr>
      <vt:lpstr>Основные направления и формы работы с родителями по обучению воспитанников правилам дорожного движения</vt:lpstr>
      <vt:lpstr>Основные направления и формы работы с воспитателями по обучению правилам дорожного движения</vt:lpstr>
      <vt:lpstr>Основные направления и формы работы с воспитанниками по обучению правилам дорожного движения</vt:lpstr>
      <vt:lpstr>Приложения.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User</cp:lastModifiedBy>
  <cp:revision>63</cp:revision>
  <dcterms:created xsi:type="dcterms:W3CDTF">2015-02-24T06:07:36Z</dcterms:created>
  <dcterms:modified xsi:type="dcterms:W3CDTF">2020-06-10T09:21:34Z</dcterms:modified>
</cp:coreProperties>
</file>