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74" r:id="rId2"/>
    <p:sldId id="275" r:id="rId3"/>
    <p:sldId id="272" r:id="rId4"/>
    <p:sldId id="256" r:id="rId5"/>
    <p:sldId id="257" r:id="rId6"/>
    <p:sldId id="258" r:id="rId7"/>
    <p:sldId id="259" r:id="rId8"/>
    <p:sldId id="270" r:id="rId9"/>
    <p:sldId id="271" r:id="rId10"/>
    <p:sldId id="264" r:id="rId11"/>
    <p:sldId id="265" r:id="rId12"/>
    <p:sldId id="267" r:id="rId13"/>
    <p:sldId id="260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007" autoAdjust="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AD5DB-E036-4DAC-A5C3-AE4537652418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AC5D0-58BC-4151-8781-5F1A84426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6B41-4232-4B5F-9085-4B97FCA666EE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940A-E02A-46CE-AF43-F8F004BEA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6B41-4232-4B5F-9085-4B97FCA666EE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940A-E02A-46CE-AF43-F8F004BEA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6B41-4232-4B5F-9085-4B97FCA666EE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940A-E02A-46CE-AF43-F8F004BEA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6B41-4232-4B5F-9085-4B97FCA666EE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940A-E02A-46CE-AF43-F8F004BEA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6B41-4232-4B5F-9085-4B97FCA666EE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940A-E02A-46CE-AF43-F8F004BEA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6B41-4232-4B5F-9085-4B97FCA666EE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940A-E02A-46CE-AF43-F8F004BEA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6B41-4232-4B5F-9085-4B97FCA666EE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940A-E02A-46CE-AF43-F8F004BEA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6B41-4232-4B5F-9085-4B97FCA666EE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1D940A-E02A-46CE-AF43-F8F004BEAF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6B41-4232-4B5F-9085-4B97FCA666EE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940A-E02A-46CE-AF43-F8F004BEA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6B41-4232-4B5F-9085-4B97FCA666EE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F1D940A-E02A-46CE-AF43-F8F004BEA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3466B41-4232-4B5F-9085-4B97FCA666EE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940A-E02A-46CE-AF43-F8F004BEA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3466B41-4232-4B5F-9085-4B97FCA666EE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F1D940A-E02A-46CE-AF43-F8F004BEA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87;&#1076;&#1076;%20&#1080;&#1089;&#1090;&#1086;&#1088;&#1080;&#1103;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E:\videoplayback%20(19)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ecac1ea2df7a4700918635500ca05ec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то ситуации на до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712968" cy="6408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то сит.на дор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280920" cy="6408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Сит на дор.регулировщи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424936" cy="6408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logopayta.ucoz.ru/p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дд история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48faf4b9ba393c396225b95af7f8ccb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3837"/>
            <a:ext cx="9144000" cy="6410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playback (19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al-ds1.edumsko.ru/images/users-files/bal-ds1/104160-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8476" y="642894"/>
            <a:ext cx="3655524" cy="621510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428736"/>
            <a:ext cx="67463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">
              <a:avLst/>
            </a:prstTxWarp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ru-RU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Найди ошибки</a:t>
            </a:r>
            <a:endParaRPr lang="ru-RU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3500438"/>
            <a:ext cx="253851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Правила </a:t>
            </a:r>
          </a:p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Дорожного</a:t>
            </a:r>
          </a:p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движения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cs627322.vk.me/v627322009/729e/ZeZ7LKUAWi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7214"/>
            <a:ext cx="9144000" cy="7215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s00.infourok.ru/images/doc/92/109999/hello_html_7e8b98c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4" name="Picture 4" descr="http://bezopasnost-detej.ru/images/2013-2/208-5-pravila-dorozhnogo-dvizheniya-detyam-kartin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30" y="71462"/>
            <a:ext cx="915254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пдд\картотека пдд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284"/>
          <a:stretch>
            <a:fillRect/>
          </a:stretch>
        </p:blipFill>
        <p:spPr bwMode="auto">
          <a:xfrm>
            <a:off x="2411760" y="404664"/>
            <a:ext cx="5472608" cy="61658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пдд\картотека пдд\8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142"/>
          <a:stretch>
            <a:fillRect/>
          </a:stretch>
        </p:blipFill>
        <p:spPr bwMode="auto">
          <a:xfrm>
            <a:off x="2195736" y="548680"/>
            <a:ext cx="5256583" cy="59046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72</TotalTime>
  <Words>6</Words>
  <Application>Microsoft Office PowerPoint</Application>
  <PresentationFormat>Экран (4:3)</PresentationFormat>
  <Paragraphs>4</Paragraphs>
  <Slides>14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</dc:creator>
  <cp:lastModifiedBy>User</cp:lastModifiedBy>
  <cp:revision>9</cp:revision>
  <dcterms:created xsi:type="dcterms:W3CDTF">2015-10-12T15:30:36Z</dcterms:created>
  <dcterms:modified xsi:type="dcterms:W3CDTF">2020-01-28T09:32:29Z</dcterms:modified>
</cp:coreProperties>
</file>