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 smtClean="0"/>
              <a:t>Паспорт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группы компенсирующей направленности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«Вишенка»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5626968" cy="61412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НАПОЛНЯЕМОСТЬ.</a:t>
            </a:r>
            <a:endParaRPr lang="ru-RU" dirty="0"/>
          </a:p>
          <a:p>
            <a:pPr lvl="0"/>
            <a:r>
              <a:rPr lang="ru-RU" dirty="0"/>
              <a:t>Сюжетные игрушки, изображающие животных и их детенышей.</a:t>
            </a:r>
          </a:p>
          <a:p>
            <a:pPr lvl="0"/>
            <a:r>
              <a:rPr lang="ru-RU" dirty="0"/>
              <a:t>игрушки разного транспортного вида и названия.</a:t>
            </a:r>
          </a:p>
          <a:p>
            <a:pPr lvl="0"/>
            <a:r>
              <a:rPr lang="ru-RU" dirty="0"/>
              <a:t>Игрушки, изображающие предметы труда и быта (телефон, сумочки, корзинки </a:t>
            </a:r>
            <a:r>
              <a:rPr lang="ru-RU" dirty="0" err="1"/>
              <a:t>итд</a:t>
            </a:r>
            <a:r>
              <a:rPr lang="ru-RU" dirty="0"/>
              <a:t>.)</a:t>
            </a:r>
          </a:p>
          <a:p>
            <a:pPr lvl="0"/>
            <a:r>
              <a:rPr lang="ru-RU" dirty="0"/>
              <a:t>Куклы, изображающие людей разного возраста.</a:t>
            </a:r>
          </a:p>
          <a:p>
            <a:pPr lvl="0"/>
            <a:r>
              <a:rPr lang="ru-RU" dirty="0"/>
              <a:t>Куклы моряки.</a:t>
            </a:r>
          </a:p>
          <a:p>
            <a:pPr lvl="0"/>
            <a:r>
              <a:rPr lang="ru-RU" dirty="0"/>
              <a:t>Набор посуды для кукол.</a:t>
            </a:r>
          </a:p>
          <a:p>
            <a:pPr lvl="0"/>
            <a:r>
              <a:rPr lang="ru-RU" dirty="0"/>
              <a:t>Куклы, выполненные в народном стиле.</a:t>
            </a:r>
          </a:p>
          <a:p>
            <a:pPr lvl="0"/>
            <a:r>
              <a:rPr lang="ru-RU" dirty="0"/>
              <a:t>Ширма для разграничения зоны.</a:t>
            </a:r>
          </a:p>
          <a:p>
            <a:pPr lvl="0"/>
            <a:r>
              <a:rPr lang="ru-RU" dirty="0"/>
              <a:t>«Кукольный уголок»; стол, мягкая мебель, сервиз столовой и чайной посуды, часы, телефон.</a:t>
            </a:r>
          </a:p>
          <a:p>
            <a:pPr lvl="0"/>
            <a:r>
              <a:rPr lang="ru-RU" dirty="0"/>
              <a:t> Спальня: кроватка с постельными принадлежностями, куклы – младенцы, шкаф для одежды, одежда для кукол.</a:t>
            </a:r>
          </a:p>
          <a:p>
            <a:pPr lvl="0"/>
            <a:r>
              <a:rPr lang="ru-RU" dirty="0"/>
              <a:t> Кухня: шкафы для посуды, набор кухонной посуды, микроволновая печь, </a:t>
            </a:r>
            <a:r>
              <a:rPr lang="ru-RU" dirty="0" err="1"/>
              <a:t>тостерница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 Ванная комната: ванночка для купания, полотенце, веник, щеточка, совок для уборки, гладильная доска, утюжки.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41651" cy="27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53938" cy="25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37212" y="4797152"/>
            <a:ext cx="46805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«Парикмахерская»: трюмо с зеркалом, расчески, игрушечные наборы для парикмахерских, накидки, одежда для парикмахера.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«Магазин»: весы, касса, наборы продуктов, овощи, фрукты, сумочки, корзиночки, коробки.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2099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9086" y="692696"/>
            <a:ext cx="49685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15.«Больница»: набор «Доктор», баночки пластмассовые, таблицы для глаз, халаты медицинские, шапочки.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16.Игры для мальчиков и атрибуты к ним, «Мастерская» – наборы игрушечных инструментов, «Моряки» - матросские шапочки, бинокли, флажки.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17. «Почта»: посылки, письма, открытки, сумка почтальона, почтовый ящик.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18. Одежда для ряженья.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19. Шкаф для одежды.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20. Бижутерия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21. Набор мебели для маленьких кукол и куклы семья.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Уголок природы и </a:t>
            </a:r>
            <a:r>
              <a:rPr lang="ru-RU" b="1" dirty="0" err="1"/>
              <a:t>эксперементальной</a:t>
            </a:r>
            <a:r>
              <a:rPr lang="ru-RU" b="1" dirty="0"/>
              <a:t>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dirty="0"/>
              <a:t>Формирование системы экологических знаний, доступных пониманию дошкольников.</a:t>
            </a:r>
          </a:p>
          <a:p>
            <a:pPr lvl="0"/>
            <a:r>
              <a:rPr lang="ru-RU" dirty="0"/>
              <a:t>Развитие познавательного интереса к миру природы.</a:t>
            </a:r>
          </a:p>
          <a:p>
            <a:pPr lvl="0"/>
            <a:r>
              <a:rPr lang="ru-RU" dirty="0"/>
              <a:t>Формирование элементарных навыков исследовательской работы, умение обобщать, анализировать, делать выводы.</a:t>
            </a:r>
          </a:p>
          <a:p>
            <a:pPr lvl="0"/>
            <a:r>
              <a:rPr lang="ru-RU" dirty="0"/>
              <a:t>Формирование умений и навыков наблюдения за природными объектами.</a:t>
            </a:r>
          </a:p>
          <a:p>
            <a:pPr lvl="0"/>
            <a:r>
              <a:rPr lang="ru-RU" dirty="0"/>
              <a:t>Формирование желания  сохранять природу и оказывать ей помощь.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2574"/>
            <a:ext cx="26955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0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5554960" cy="6213304"/>
          </a:xfr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/>
              <a:t>НАПОЛНЯЕМОСТЬ</a:t>
            </a:r>
          </a:p>
          <a:p>
            <a:pPr lvl="0"/>
            <a:r>
              <a:rPr lang="ru-RU" sz="1600" dirty="0"/>
              <a:t>Календарь природы.</a:t>
            </a:r>
          </a:p>
          <a:p>
            <a:pPr lvl="0"/>
            <a:r>
              <a:rPr lang="ru-RU" sz="1600" dirty="0"/>
              <a:t>Макеты времен года.</a:t>
            </a:r>
          </a:p>
          <a:p>
            <a:pPr lvl="0"/>
            <a:r>
              <a:rPr lang="ru-RU" sz="1600" dirty="0"/>
              <a:t>Коллекция камней, ракушек, семян,</a:t>
            </a:r>
          </a:p>
          <a:p>
            <a:pPr lvl="0"/>
            <a:r>
              <a:rPr lang="ru-RU" sz="1600" dirty="0"/>
              <a:t> Энциклопедии, книги о природе.</a:t>
            </a:r>
          </a:p>
          <a:p>
            <a:pPr lvl="0"/>
            <a:r>
              <a:rPr lang="ru-RU" sz="1600" dirty="0"/>
              <a:t>Растения, требующие разных способов ухода.</a:t>
            </a:r>
          </a:p>
          <a:p>
            <a:pPr lvl="0"/>
            <a:r>
              <a:rPr lang="ru-RU" sz="1600" dirty="0"/>
              <a:t>Цветущие комнатные растения – 4 вида.</a:t>
            </a:r>
          </a:p>
          <a:p>
            <a:pPr lvl="0"/>
            <a:r>
              <a:rPr lang="ru-RU" sz="1600" dirty="0"/>
              <a:t>Муляжи овощей и фруктов.</a:t>
            </a:r>
          </a:p>
          <a:p>
            <a:pPr lvl="0"/>
            <a:r>
              <a:rPr lang="ru-RU" sz="1600" dirty="0"/>
              <a:t>Инвентарь по уходу за растениями (лейки, брызгалки, щеточки, совки).</a:t>
            </a:r>
          </a:p>
          <a:p>
            <a:pPr lvl="0"/>
            <a:r>
              <a:rPr lang="ru-RU" sz="1600" dirty="0"/>
              <a:t>Ящики для проращивания семян.</a:t>
            </a:r>
          </a:p>
          <a:p>
            <a:pPr lvl="0"/>
            <a:r>
              <a:rPr lang="ru-RU" sz="1600" dirty="0"/>
              <a:t> Иллюстрации с изображением признаков сезона, особенностей явлений природы, типичные виды сезонного труда.</a:t>
            </a:r>
          </a:p>
          <a:p>
            <a:pPr lvl="0"/>
            <a:r>
              <a:rPr lang="ru-RU" sz="1600" dirty="0"/>
              <a:t> Схемы, изображающие цепочки питания.      </a:t>
            </a:r>
          </a:p>
          <a:p>
            <a:pPr lvl="0"/>
            <a:r>
              <a:rPr lang="ru-RU" sz="1600" dirty="0"/>
              <a:t> Дидактические игры на экологические темы.</a:t>
            </a:r>
          </a:p>
          <a:p>
            <a:pPr lvl="0"/>
            <a:r>
              <a:rPr lang="ru-RU" sz="1600" dirty="0"/>
              <a:t> Семена цветочных растений для посадок.</a:t>
            </a:r>
          </a:p>
          <a:p>
            <a:pPr lvl="0"/>
            <a:r>
              <a:rPr lang="ru-RU" sz="1600" dirty="0"/>
              <a:t> Иллюстрации с изображением частей растений.</a:t>
            </a:r>
          </a:p>
          <a:p>
            <a:pPr lvl="0"/>
            <a:r>
              <a:rPr lang="ru-RU" sz="1600" dirty="0"/>
              <a:t> Иллюстрации растений различных мест произрастания.</a:t>
            </a:r>
          </a:p>
          <a:p>
            <a:pPr lvl="0"/>
            <a:r>
              <a:rPr lang="ru-RU" sz="1600" dirty="0"/>
              <a:t> Пластичные материалы, интересные для исследования и наблюдения предмета.</a:t>
            </a:r>
          </a:p>
          <a:p>
            <a:pPr lvl="0"/>
            <a:r>
              <a:rPr lang="ru-RU" sz="1600" dirty="0"/>
              <a:t> Магниты.</a:t>
            </a:r>
          </a:p>
          <a:p>
            <a:pPr lvl="0"/>
            <a:r>
              <a:rPr lang="ru-RU" sz="1600" dirty="0"/>
              <a:t> Увеличительное стекло.</a:t>
            </a:r>
          </a:p>
          <a:p>
            <a:pPr lvl="0"/>
            <a:r>
              <a:rPr lang="ru-RU" sz="1600" dirty="0"/>
              <a:t> Поролоновые губки разного цвета.</a:t>
            </a:r>
          </a:p>
          <a:p>
            <a:pPr lvl="0"/>
            <a:r>
              <a:rPr lang="ru-RU" sz="1600" dirty="0"/>
              <a:t> Бумага, фольга.</a:t>
            </a:r>
          </a:p>
          <a:p>
            <a:pPr lvl="0"/>
            <a:r>
              <a:rPr lang="ru-RU" sz="1600" dirty="0"/>
              <a:t> Формочки для изготовления цветных льдинок.</a:t>
            </a:r>
          </a:p>
          <a:p>
            <a:pPr lvl="0"/>
            <a:r>
              <a:rPr lang="ru-RU" sz="1600" dirty="0"/>
              <a:t> Соломинки и трубочки.</a:t>
            </a:r>
          </a:p>
          <a:p>
            <a:pPr lvl="0"/>
            <a:r>
              <a:rPr lang="ru-RU" sz="1600" dirty="0"/>
              <a:t> Леечки, кулёчки, ведёрочки.       </a:t>
            </a:r>
          </a:p>
          <a:p>
            <a:pPr lvl="0"/>
            <a:r>
              <a:rPr lang="ru-RU" sz="1600" dirty="0"/>
              <a:t> Одежда для детей (фартуки).                 </a:t>
            </a:r>
          </a:p>
          <a:p>
            <a:endParaRPr lang="ru-RU" sz="1600" dirty="0"/>
          </a:p>
        </p:txBody>
      </p:sp>
      <p:pic>
        <p:nvPicPr>
          <p:cNvPr id="4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2695947" cy="31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8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562074"/>
          </a:xfrm>
        </p:spPr>
        <p:txBody>
          <a:bodyPr/>
          <a:lstStyle/>
          <a:p>
            <a:r>
              <a:rPr lang="ru-RU" b="1" dirty="0"/>
              <a:t>Уголок конструирования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03232" cy="48245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Расширять опыт дизайн – деятельности в процессе конструирования из различных по форме, величине, фактуре строительных деталей разными способами: по словесному описанию, условно, рисунку, собственному замыслу.</a:t>
            </a:r>
          </a:p>
          <a:p>
            <a:pPr lvl="0"/>
            <a:r>
              <a:rPr lang="ru-RU" dirty="0"/>
              <a:t>Обучать новым конструктивным умениям: соединять несколько небольших плоскостей в одну большую, подготавливать основу для перекрытий, распределять сложную постройку в высоту.</a:t>
            </a:r>
          </a:p>
          <a:p>
            <a:pPr lvl="0"/>
            <a:r>
              <a:rPr lang="ru-RU" dirty="0"/>
              <a:t> Продолжать учить использовать детали с учётом их конструктивных свойств.</a:t>
            </a:r>
          </a:p>
          <a:p>
            <a:pPr lvl="0"/>
            <a:r>
              <a:rPr lang="ru-RU" dirty="0"/>
              <a:t>Содействовать формированию элементов учебной деятельности (понимание задачи, инструкций и правил), навыки самоконтроля, самооценка и планирование деятельности.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НАПОЛНЯЕМОСТЬ.</a:t>
            </a:r>
            <a:endParaRPr lang="ru-RU" dirty="0"/>
          </a:p>
          <a:p>
            <a:pPr lvl="0"/>
            <a:r>
              <a:rPr lang="ru-RU" dirty="0"/>
              <a:t>Конструкторы разного размера, формы и материала: деревянные (большой напольный и маленькие).</a:t>
            </a:r>
          </a:p>
          <a:p>
            <a:pPr lvl="0"/>
            <a:r>
              <a:rPr lang="ru-RU" dirty="0"/>
              <a:t>Образцы построек различной сложности.</a:t>
            </a:r>
          </a:p>
          <a:p>
            <a:pPr lvl="0"/>
            <a:r>
              <a:rPr lang="ru-RU" dirty="0"/>
              <a:t>Игрушки бытовой тематики.</a:t>
            </a:r>
          </a:p>
          <a:p>
            <a:pPr lvl="0"/>
            <a:r>
              <a:rPr lang="ru-RU" dirty="0"/>
              <a:t>Транспортные игрушки.</a:t>
            </a:r>
          </a:p>
          <a:p>
            <a:pPr lvl="0"/>
            <a:r>
              <a:rPr lang="ru-RU" dirty="0"/>
              <a:t>Тематические конструкторы («Зоопарк», «Гараж» и др.).</a:t>
            </a:r>
          </a:p>
          <a:p>
            <a:endParaRPr lang="ru-RU" dirty="0"/>
          </a:p>
        </p:txBody>
      </p:sp>
      <p:pic>
        <p:nvPicPr>
          <p:cNvPr id="8194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8697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6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/>
              <a:t>Книжный 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ЗАДАЧИ:    </a:t>
            </a:r>
            <a:endParaRPr lang="ru-RU" dirty="0"/>
          </a:p>
          <a:p>
            <a:pPr lvl="0"/>
            <a:r>
              <a:rPr lang="ru-RU" dirty="0"/>
              <a:t>Обогащать представление детей об окружающем мире, недоступном для непосредственного восприятия.</a:t>
            </a:r>
          </a:p>
          <a:p>
            <a:pPr lvl="0"/>
            <a:r>
              <a:rPr lang="ru-RU" dirty="0"/>
              <a:t>Углублять читательские  интересы детей, показывать ценность книги как источника новых впечатлений и точных представлений.</a:t>
            </a:r>
          </a:p>
          <a:p>
            <a:pPr lvl="0"/>
            <a:r>
              <a:rPr lang="ru-RU" dirty="0"/>
              <a:t>Знакомить с произведениями художественной литературы разных жанров.</a:t>
            </a:r>
          </a:p>
          <a:p>
            <a:pPr lvl="0"/>
            <a:r>
              <a:rPr lang="ru-RU" dirty="0"/>
              <a:t>Пробуждать интерес к книжной графике; учить сравнивать иллюстрации разных художников к одному и </a:t>
            </a:r>
            <a:r>
              <a:rPr lang="ru-RU" dirty="0" err="1"/>
              <a:t>томуже</a:t>
            </a:r>
            <a:r>
              <a:rPr lang="ru-RU" dirty="0"/>
              <a:t> произведению</a:t>
            </a:r>
          </a:p>
          <a:p>
            <a:pPr lvl="0"/>
            <a:r>
              <a:rPr lang="ru-RU" dirty="0"/>
              <a:t>Развивать воображение и чувство юмора.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НАПОЛНЯЕМОСТЬ.</a:t>
            </a:r>
            <a:endParaRPr lang="ru-RU" dirty="0"/>
          </a:p>
          <a:p>
            <a:pPr lvl="0"/>
            <a:r>
              <a:rPr lang="ru-RU" dirty="0"/>
              <a:t>Детские книги программного содержания.</a:t>
            </a:r>
          </a:p>
          <a:p>
            <a:pPr lvl="0"/>
            <a:r>
              <a:rPr lang="ru-RU" dirty="0" err="1"/>
              <a:t>Фланелеграф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Иллюстрации к детским произведениям.</a:t>
            </a:r>
          </a:p>
          <a:p>
            <a:pPr lvl="0"/>
            <a:r>
              <a:rPr lang="ru-RU" dirty="0"/>
              <a:t>Сюжетные картинки.</a:t>
            </a:r>
          </a:p>
          <a:p>
            <a:pPr lvl="0"/>
            <a:r>
              <a:rPr lang="ru-RU" dirty="0"/>
              <a:t>Выставки: книги одного автора или одного произведения в иллюстрациях разных художников.</a:t>
            </a:r>
          </a:p>
          <a:p>
            <a:pPr lvl="0"/>
            <a:r>
              <a:rPr lang="ru-RU" dirty="0"/>
              <a:t>Литературные игры, игры с грамматическим содержанием.</a:t>
            </a:r>
          </a:p>
          <a:p>
            <a:pPr lvl="0"/>
            <a:r>
              <a:rPr lang="ru-RU" dirty="0"/>
              <a:t>Портреты писателей и поэтов.</a:t>
            </a:r>
          </a:p>
          <a:p>
            <a:pPr lvl="0"/>
            <a:r>
              <a:rPr lang="ru-RU" dirty="0"/>
              <a:t>Рисунки детей к литературным произведениям.</a:t>
            </a:r>
          </a:p>
          <a:p>
            <a:pPr lvl="0"/>
            <a:r>
              <a:rPr lang="ru-RU" dirty="0"/>
              <a:t>Альбомы «Зима», «Весна» с иллюстрациями и подбором стихов.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07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Нормативные </a:t>
            </a:r>
            <a:r>
              <a:rPr lang="ru-RU" b="1" dirty="0" smtClean="0"/>
              <a:t>документы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Федеральный закон «Об образовании в Российской Федерации» от 29.12.2012 N 273-ФЗ.</a:t>
            </a:r>
          </a:p>
          <a:p>
            <a:pPr lvl="0"/>
            <a:r>
              <a:rPr lang="ru-RU" dirty="0"/>
              <a:t> Санитарно-эпидемиологические правила и нормативы СанПиН 2.4.1.3049-13.</a:t>
            </a:r>
          </a:p>
          <a:p>
            <a:pPr lvl="0"/>
            <a:r>
              <a:rPr lang="ru-RU" dirty="0"/>
              <a:t>    Федеральный Государственный Образовательный Стандарт дошкольного образования от 17 октября 2013 г. N 1155.</a:t>
            </a:r>
          </a:p>
          <a:p>
            <a:pPr lvl="0"/>
            <a:r>
              <a:rPr lang="ru-RU" dirty="0"/>
              <a:t>    Методические рекомендации « Организация развивающей  предметно-пространственной среды в соответствии с ФГОС»</a:t>
            </a:r>
          </a:p>
          <a:p>
            <a:pPr lvl="0"/>
            <a:r>
              <a:rPr lang="ru-RU" dirty="0"/>
              <a:t>     Устав МДОУ «Детский сад № 144»</a:t>
            </a:r>
          </a:p>
          <a:p>
            <a:pPr lvl="0"/>
            <a:r>
              <a:rPr lang="ru-RU" dirty="0"/>
              <a:t>     Основная образовательная программа МДОУ «Детский сад № 144»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99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Раздевальная комната</a:t>
            </a:r>
            <a:endParaRPr lang="ru-RU" dirty="0"/>
          </a:p>
        </p:txBody>
      </p:sp>
      <p:pic>
        <p:nvPicPr>
          <p:cNvPr id="4" name="Рисунок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32" y="980728"/>
            <a:ext cx="5266113" cy="381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Стенд «Для Вас родители»</a:t>
            </a:r>
          </a:p>
          <a:p>
            <a:pPr lvl="0"/>
            <a:r>
              <a:rPr lang="ru-RU" dirty="0" smtClean="0"/>
              <a:t>Стенд </a:t>
            </a:r>
            <a:r>
              <a:rPr lang="ru-RU" dirty="0"/>
              <a:t>«Поделки – самоделки»</a:t>
            </a:r>
          </a:p>
          <a:p>
            <a:pPr lvl="0"/>
            <a:r>
              <a:rPr lang="ru-RU" dirty="0"/>
              <a:t>Стенд «Наше творчество»</a:t>
            </a:r>
          </a:p>
          <a:p>
            <a:pPr lvl="0"/>
            <a:r>
              <a:rPr lang="ru-RU" dirty="0"/>
              <a:t>«Почтовый ящик»</a:t>
            </a:r>
          </a:p>
          <a:p>
            <a:pPr lvl="0"/>
            <a:r>
              <a:rPr lang="ru-RU" dirty="0"/>
              <a:t>Папки передвижки.</a:t>
            </a:r>
          </a:p>
          <a:p>
            <a:pPr lvl="0"/>
            <a:r>
              <a:rPr lang="ru-RU" dirty="0"/>
              <a:t>Детские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1614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/>
              <a:t>Логопедический 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75240" cy="34563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Продолжать обогащать и активизировать словарь.</a:t>
            </a:r>
          </a:p>
          <a:p>
            <a:pPr lvl="0"/>
            <a:r>
              <a:rPr lang="ru-RU" dirty="0"/>
              <a:t>Продолжать обучение грамматическим формам.</a:t>
            </a:r>
          </a:p>
          <a:p>
            <a:pPr lvl="0"/>
            <a:r>
              <a:rPr lang="ru-RU" dirty="0"/>
              <a:t>Совершенствовать динамическую форму речи.</a:t>
            </a:r>
          </a:p>
          <a:p>
            <a:pPr lvl="0"/>
            <a:r>
              <a:rPr lang="ru-RU" dirty="0"/>
              <a:t>Продолжать работу по совершенствованию фонетической стороны речи детей: правильное произношение всех звуков, формирование речевого слуха, закрепление навыков  четкий, правильной и выразительной речи.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218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04456" cy="27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1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НАПОЛНЯЕМОСТЬ.</a:t>
            </a:r>
            <a:endParaRPr lang="ru-RU" dirty="0"/>
          </a:p>
          <a:p>
            <a:r>
              <a:rPr lang="ru-RU" b="1" dirty="0"/>
              <a:t>Коррекция звукопроизношения.</a:t>
            </a:r>
            <a:endParaRPr lang="ru-RU" dirty="0"/>
          </a:p>
          <a:p>
            <a:pPr lvl="0"/>
            <a:r>
              <a:rPr lang="ru-RU" dirty="0"/>
              <a:t>Картинки к артикуляционным упражнениям.</a:t>
            </a:r>
          </a:p>
          <a:p>
            <a:pPr lvl="0"/>
            <a:r>
              <a:rPr lang="ru-RU" dirty="0"/>
              <a:t>Комплексы упражнений для артикуляции в картинках – таблицах.</a:t>
            </a:r>
          </a:p>
          <a:p>
            <a:pPr lvl="0"/>
            <a:r>
              <a:rPr lang="ru-RU" dirty="0"/>
              <a:t>Альбомы по автоматизации звуков </a:t>
            </a:r>
            <a:r>
              <a:rPr lang="ru-RU" dirty="0" err="1"/>
              <a:t>Т.А.Ткаченко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Игровые упражнения И. </a:t>
            </a:r>
            <a:r>
              <a:rPr lang="ru-RU" dirty="0" err="1"/>
              <a:t>В.Баскакиной</a:t>
            </a:r>
            <a:r>
              <a:rPr lang="ru-RU" dirty="0"/>
              <a:t>, </a:t>
            </a:r>
            <a:r>
              <a:rPr lang="ru-RU" dirty="0" err="1"/>
              <a:t>М.И.Лынской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Игры на автоматизацию звуков.</a:t>
            </a:r>
          </a:p>
          <a:p>
            <a:pPr lvl="0"/>
            <a:r>
              <a:rPr lang="ru-RU" dirty="0"/>
              <a:t>«Логопедическое лото».</a:t>
            </a:r>
          </a:p>
          <a:p>
            <a:r>
              <a:rPr lang="ru-RU" dirty="0"/>
              <a:t>«Логопедическое домино».</a:t>
            </a:r>
            <a:r>
              <a:rPr lang="ru-RU" b="1" dirty="0"/>
              <a:t> </a:t>
            </a:r>
          </a:p>
          <a:p>
            <a:r>
              <a:rPr lang="ru-RU" b="1" dirty="0"/>
              <a:t>Пособие по развитию речевого дыхания.</a:t>
            </a:r>
            <a:endParaRPr lang="ru-RU" dirty="0"/>
          </a:p>
          <a:p>
            <a:pPr lvl="0"/>
            <a:r>
              <a:rPr lang="ru-RU" dirty="0"/>
              <a:t>Вертушки.</a:t>
            </a:r>
          </a:p>
          <a:p>
            <a:pPr lvl="0"/>
            <a:r>
              <a:rPr lang="ru-RU" dirty="0"/>
              <a:t>Шары для надувания.</a:t>
            </a:r>
          </a:p>
          <a:p>
            <a:pPr lvl="0"/>
            <a:r>
              <a:rPr lang="ru-RU" dirty="0"/>
              <a:t>Мыльные пузыри.</a:t>
            </a:r>
          </a:p>
          <a:p>
            <a:pPr lvl="0"/>
            <a:r>
              <a:rPr lang="ru-RU" dirty="0"/>
              <a:t>Игры на выработку воздушной струи.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Игры и упражнения на развитие фонематических процессов, игры на дифференциацию звуков.</a:t>
            </a:r>
          </a:p>
          <a:p>
            <a:r>
              <a:rPr lang="ru-RU" dirty="0" smtClean="0"/>
              <a:t>Дидактический </a:t>
            </a:r>
            <a:r>
              <a:rPr lang="ru-RU" dirty="0"/>
              <a:t>материал (альбомы) по совершенствованию лексика – грамматических категорий.</a:t>
            </a:r>
          </a:p>
          <a:p>
            <a:r>
              <a:rPr lang="ru-RU" dirty="0"/>
              <a:t>Сюжетные картинки, схемы для составления описательных рассказов.</a:t>
            </a:r>
          </a:p>
          <a:p>
            <a:r>
              <a:rPr lang="ru-RU" dirty="0"/>
              <a:t>Игры и пособия по развитию тонкой моторики пальцев рук.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19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562074"/>
          </a:xfrm>
        </p:spPr>
        <p:txBody>
          <a:bodyPr/>
          <a:lstStyle/>
          <a:p>
            <a:r>
              <a:rPr lang="ru-RU" b="1" dirty="0"/>
              <a:t>Спортивный 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546848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Формировать потребность в двигательной активности и физическом совершенствовании.</a:t>
            </a:r>
          </a:p>
          <a:p>
            <a:pPr lvl="0"/>
            <a:r>
              <a:rPr lang="ru-RU" dirty="0"/>
              <a:t>Обогащать двигательный опыт детей; знакомить с многообразием физических и спортивных игр и упражнений.</a:t>
            </a:r>
          </a:p>
          <a:p>
            <a:pPr lvl="0"/>
            <a:r>
              <a:rPr lang="ru-RU" dirty="0"/>
              <a:t>Развивать мелкие мышцы рук, способность переносить небольшие статические нагрузки.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0214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6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ОБОРУДОВАНИЕ:</a:t>
            </a:r>
            <a:endParaRPr lang="ru-RU" dirty="0"/>
          </a:p>
          <a:p>
            <a:pPr lvl="0"/>
            <a:r>
              <a:rPr lang="ru-RU" dirty="0"/>
              <a:t>Оборудование для катания , бросания, ловли: корзина для бросания мячей, мячи резиновые (диаметр 40-50 см), надувные (диаметр 40см), обруч малый (диаметр 54-65см), шарики пластмассовые (диаметр 4см), набивные мячи.</a:t>
            </a:r>
          </a:p>
          <a:p>
            <a:pPr lvl="0"/>
            <a:r>
              <a:rPr lang="ru-RU" dirty="0"/>
              <a:t>Атрибуты к подвижным играм (мешочки, колечки с лентой).</a:t>
            </a:r>
          </a:p>
          <a:p>
            <a:pPr lvl="0"/>
            <a:r>
              <a:rPr lang="ru-RU" dirty="0"/>
              <a:t>Игрушки, стимулирующие двигательную активность (мячи, флажки, платочки, кубики, ленты, скакалки).</a:t>
            </a:r>
          </a:p>
          <a:p>
            <a:pPr lvl="0"/>
            <a:r>
              <a:rPr lang="ru-RU" dirty="0"/>
              <a:t>Коврики для массажа стоп.</a:t>
            </a:r>
          </a:p>
          <a:p>
            <a:pPr lvl="0"/>
            <a:r>
              <a:rPr lang="ru-RU" dirty="0"/>
              <a:t>Оборудование к спортивным играм «Бадминтон», «Футбол», (воланы, ракетки, ворота).</a:t>
            </a:r>
          </a:p>
          <a:p>
            <a:pPr lvl="0"/>
            <a:r>
              <a:rPr lang="ru-RU" dirty="0"/>
              <a:t>Мешочки с песком малые 20 штук. Мешочки с грузом большие 10 штук.</a:t>
            </a:r>
          </a:p>
          <a:p>
            <a:pPr lvl="0"/>
            <a:r>
              <a:rPr lang="ru-RU" dirty="0"/>
              <a:t>Мат.</a:t>
            </a:r>
          </a:p>
          <a:p>
            <a:pPr lvl="0"/>
            <a:r>
              <a:rPr lang="ru-RU" dirty="0"/>
              <a:t>Верёвочки, шнур.</a:t>
            </a:r>
          </a:p>
          <a:p>
            <a:pPr lvl="0"/>
            <a:r>
              <a:rPr lang="ru-RU" dirty="0"/>
              <a:t>Кегли.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26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Уголок художественного творчества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87208" cy="5760640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Обогащать содержание художественной деятельности в соответствии с задачами познавательного и социального развития детей старшего дошкольного возраста.</a:t>
            </a:r>
          </a:p>
          <a:p>
            <a:pPr lvl="0"/>
            <a:r>
              <a:rPr lang="ru-RU" dirty="0"/>
              <a:t>Обогащать художественный опыт детей содействовать дальнейшему освоению базовых техник рисования, аппликации, лепки, художественного конструирования и труда.</a:t>
            </a:r>
          </a:p>
          <a:p>
            <a:pPr lvl="0"/>
            <a:r>
              <a:rPr lang="ru-RU" dirty="0"/>
              <a:t>Создавать условия для экспериментирования с художественными материалами изобразительно-выразительными средствами.</a:t>
            </a:r>
          </a:p>
          <a:p>
            <a:pPr lvl="0"/>
            <a:r>
              <a:rPr lang="ru-RU" dirty="0"/>
              <a:t>Содействовать формированию эстетического отношения к миру и «Я» - концепции; создавать оптимальные условия для развития целостной личности ребенка и её свободного проявления в художественном творчестве.</a:t>
            </a:r>
          </a:p>
          <a:p>
            <a:endParaRPr lang="ru-RU" dirty="0"/>
          </a:p>
          <a:p>
            <a:r>
              <a:rPr lang="ru-RU" b="1" dirty="0"/>
              <a:t>НАПОЛНЯЕМОСТЬ.</a:t>
            </a:r>
            <a:endParaRPr lang="ru-RU" dirty="0"/>
          </a:p>
          <a:p>
            <a:pPr lvl="0"/>
            <a:r>
              <a:rPr lang="ru-RU" dirty="0"/>
              <a:t>Цветные карандаши, гуашь, акварель.</a:t>
            </a:r>
          </a:p>
          <a:p>
            <a:pPr lvl="0"/>
            <a:r>
              <a:rPr lang="ru-RU" dirty="0"/>
              <a:t>Круглые кисти, подставки под кисти.</a:t>
            </a:r>
          </a:p>
          <a:p>
            <a:pPr lvl="0"/>
            <a:r>
              <a:rPr lang="ru-RU" dirty="0"/>
              <a:t>Цветные мелки, восковые мелки, фломастеры.</a:t>
            </a:r>
          </a:p>
          <a:p>
            <a:pPr lvl="0"/>
            <a:r>
              <a:rPr lang="ru-RU" dirty="0"/>
              <a:t>Пластилин.</a:t>
            </a:r>
          </a:p>
          <a:p>
            <a:pPr lvl="0"/>
            <a:r>
              <a:rPr lang="ru-RU" dirty="0"/>
              <a:t>Салфетки для вытирания рук после лепки.</a:t>
            </a:r>
          </a:p>
          <a:p>
            <a:pPr lvl="0"/>
            <a:r>
              <a:rPr lang="ru-RU" dirty="0"/>
              <a:t>Ёмкости для промывания кистей.</a:t>
            </a:r>
          </a:p>
          <a:p>
            <a:pPr lvl="0"/>
            <a:r>
              <a:rPr lang="ru-RU" dirty="0"/>
              <a:t>Щетинные кисти для клея, розетки для клея.</a:t>
            </a:r>
          </a:p>
          <a:p>
            <a:pPr lvl="0"/>
            <a:r>
              <a:rPr lang="ru-RU" dirty="0"/>
              <a:t>Печатки, губки, ватные палочки, зубные щетки.</a:t>
            </a:r>
          </a:p>
          <a:p>
            <a:pPr lvl="0"/>
            <a:r>
              <a:rPr lang="ru-RU" dirty="0"/>
              <a:t>Ножницы, клей.</a:t>
            </a:r>
          </a:p>
          <a:p>
            <a:pPr lvl="0"/>
            <a:r>
              <a:rPr lang="ru-RU" dirty="0"/>
              <a:t> Бумага, картон разного качества.</a:t>
            </a:r>
          </a:p>
          <a:p>
            <a:pPr lvl="0"/>
            <a:r>
              <a:rPr lang="ru-RU" dirty="0"/>
              <a:t>Цветная бумага, картон.</a:t>
            </a:r>
          </a:p>
          <a:p>
            <a:pPr lvl="0"/>
            <a:r>
              <a:rPr lang="ru-RU" dirty="0"/>
              <a:t> Трафареты.</a:t>
            </a:r>
          </a:p>
          <a:p>
            <a:pPr lvl="0"/>
            <a:r>
              <a:rPr lang="ru-RU" dirty="0"/>
              <a:t> Бумага тонкая и плотная, картон.</a:t>
            </a:r>
          </a:p>
          <a:p>
            <a:pPr lvl="0"/>
            <a:r>
              <a:rPr lang="ru-RU" dirty="0"/>
              <a:t> Альбомы с рисунками народно – прикладного искусства.</a:t>
            </a:r>
          </a:p>
          <a:p>
            <a:pPr lvl="0"/>
            <a:r>
              <a:rPr lang="ru-RU" dirty="0"/>
              <a:t> Народные игрушки.</a:t>
            </a:r>
          </a:p>
          <a:p>
            <a:pPr lvl="0"/>
            <a:r>
              <a:rPr lang="ru-RU" dirty="0"/>
              <a:t> Подносы (</a:t>
            </a:r>
            <a:r>
              <a:rPr lang="ru-RU" dirty="0" err="1"/>
              <a:t>жостово</a:t>
            </a:r>
            <a:r>
              <a:rPr lang="ru-RU" dirty="0"/>
              <a:t>), разделочные доски (</a:t>
            </a:r>
            <a:r>
              <a:rPr lang="ru-RU" dirty="0" err="1"/>
              <a:t>городец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 Расписная посуда (гжель, хохлома).</a:t>
            </a:r>
          </a:p>
          <a:p>
            <a:pPr lvl="0"/>
            <a:r>
              <a:rPr lang="ru-RU" dirty="0"/>
              <a:t> Репродукции: портрет, пейзаж.</a:t>
            </a:r>
          </a:p>
          <a:p>
            <a:pPr lvl="0"/>
            <a:r>
              <a:rPr lang="ru-RU" dirty="0"/>
              <a:t> Мольберт.</a:t>
            </a:r>
          </a:p>
          <a:p>
            <a:pPr lvl="0"/>
            <a:r>
              <a:rPr lang="ru-RU" dirty="0"/>
              <a:t> Бросовый материал для ручного труда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6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634082"/>
          </a:xfrm>
        </p:spPr>
        <p:txBody>
          <a:bodyPr/>
          <a:lstStyle/>
          <a:p>
            <a:r>
              <a:rPr lang="ru-RU" b="1" dirty="0"/>
              <a:t>Уголок сюжетно – ролевых игр</a:t>
            </a:r>
            <a:endParaRPr lang="ru-RU" dirty="0"/>
          </a:p>
        </p:txBody>
      </p:sp>
      <p:pic>
        <p:nvPicPr>
          <p:cNvPr id="4" name="Рисунок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3168352" cy="26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836712"/>
            <a:ext cx="4716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Обогащать содержание сюжетных игр детей на основе знакомства с явлениями  социальной деятельности и отношениями людей; разнообразить тематику современных игр.</a:t>
            </a:r>
          </a:p>
          <a:p>
            <a:pPr lvl="0"/>
            <a:r>
              <a:rPr lang="ru-RU" dirty="0"/>
              <a:t>Продолжать формировать у детей умение согласовывать свои действия с действиями партнёров, поддерживать в игре ролевые взаимодействия и взаимоотношения; побуждать детей к речевому общению в ходе игры.</a:t>
            </a:r>
          </a:p>
          <a:p>
            <a:pPr lvl="0"/>
            <a:r>
              <a:rPr lang="ru-RU" dirty="0"/>
              <a:t>Продолжать формировать у детей умение выполнять в логической последовательности несколько действий, входить в игровую ситуацию, выбирать роль и действовать до конца игры в соответствии с ролью и содержанием.</a:t>
            </a:r>
          </a:p>
        </p:txBody>
      </p:sp>
    </p:spTree>
    <p:extLst>
      <p:ext uri="{BB962C8B-B14F-4D97-AF65-F5344CB8AC3E}">
        <p14:creationId xmlns:p14="http://schemas.microsoft.com/office/powerpoint/2010/main" val="1643910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1254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        Паспорт группы компенсирующей направленности «Вишенка»      </vt:lpstr>
      <vt:lpstr>Нормативные документы </vt:lpstr>
      <vt:lpstr>Раздевальная комната</vt:lpstr>
      <vt:lpstr>Логопедический уголок</vt:lpstr>
      <vt:lpstr>Презентация PowerPoint</vt:lpstr>
      <vt:lpstr>Спортивный уголок</vt:lpstr>
      <vt:lpstr>Презентация PowerPoint</vt:lpstr>
      <vt:lpstr>Уголок художественного творчества</vt:lpstr>
      <vt:lpstr>Уголок сюжетно – ролевых игр</vt:lpstr>
      <vt:lpstr>Презентация PowerPoint</vt:lpstr>
      <vt:lpstr>Презентация PowerPoint</vt:lpstr>
      <vt:lpstr>Уголок природы и эксперементальной деятельности</vt:lpstr>
      <vt:lpstr>Презентация PowerPoint</vt:lpstr>
      <vt:lpstr>Уголок конструирования</vt:lpstr>
      <vt:lpstr>Книжный уголок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Паспорт группы компенсирующей направленности «Вишенка»      </dc:title>
  <dc:creator>USER</dc:creator>
  <cp:lastModifiedBy>Пользователь Windows</cp:lastModifiedBy>
  <cp:revision>3</cp:revision>
  <dcterms:created xsi:type="dcterms:W3CDTF">2019-10-15T14:46:15Z</dcterms:created>
  <dcterms:modified xsi:type="dcterms:W3CDTF">2019-10-15T15:17:23Z</dcterms:modified>
</cp:coreProperties>
</file>