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D7A4-022A-48D3-A9DB-D9115FC0E8C1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A366-F6E7-4E17-8AA0-8ABFD4EDB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811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D7A4-022A-48D3-A9DB-D9115FC0E8C1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A366-F6E7-4E17-8AA0-8ABFD4EDB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370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D7A4-022A-48D3-A9DB-D9115FC0E8C1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A366-F6E7-4E17-8AA0-8ABFD4EDB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32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D7A4-022A-48D3-A9DB-D9115FC0E8C1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A366-F6E7-4E17-8AA0-8ABFD4EDB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41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D7A4-022A-48D3-A9DB-D9115FC0E8C1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A366-F6E7-4E17-8AA0-8ABFD4EDB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9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D7A4-022A-48D3-A9DB-D9115FC0E8C1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A366-F6E7-4E17-8AA0-8ABFD4EDB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90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D7A4-022A-48D3-A9DB-D9115FC0E8C1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A366-F6E7-4E17-8AA0-8ABFD4EDB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330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D7A4-022A-48D3-A9DB-D9115FC0E8C1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A366-F6E7-4E17-8AA0-8ABFD4EDB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653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D7A4-022A-48D3-A9DB-D9115FC0E8C1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A366-F6E7-4E17-8AA0-8ABFD4EDB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282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D7A4-022A-48D3-A9DB-D9115FC0E8C1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A366-F6E7-4E17-8AA0-8ABFD4EDB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53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D7A4-022A-48D3-A9DB-D9115FC0E8C1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A366-F6E7-4E17-8AA0-8ABFD4EDB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40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CD7A4-022A-48D3-A9DB-D9115FC0E8C1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AA366-F6E7-4E17-8AA0-8ABFD4EDB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02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060848"/>
            <a:ext cx="8928992" cy="1728193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Английский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язык </a:t>
            </a:r>
            <a:br>
              <a:rPr lang="ru-RU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для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д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ошкольников</a:t>
            </a:r>
            <a:endParaRPr lang="ru-RU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21818"/>
            <a:ext cx="5472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5511" y="723518"/>
            <a:ext cx="593143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entury Gothic" panose="020B0502020202020204" pitchFamily="34" charset="0"/>
              </a:rPr>
              <a:t>Happy English</a:t>
            </a:r>
            <a:endParaRPr lang="ru-RU" sz="60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entury Gothic" panose="020B0502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774" y="3861048"/>
            <a:ext cx="4226420" cy="260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86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Почему надо изучать английский с детства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4392488" cy="54006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/>
              <a:t>Детство – это время, когда все легко даётся и запоминается. Не случайно психологи утверждают, что самые устойчивые запоминания – детские. Это именно то время, когда ребенок усваивает все по максимуму, не прилагая к этому больших усилий</a:t>
            </a:r>
            <a:r>
              <a:rPr lang="ru-RU" dirty="0" smtClean="0"/>
              <a:t>. </a:t>
            </a:r>
            <a:r>
              <a:rPr lang="ru-RU" dirty="0"/>
              <a:t>Если говорить об английском языке, то именно в это время, он не изучается, а легко усваивается и становится, при правильной подаче, вторым родным языком</a:t>
            </a:r>
            <a:r>
              <a:rPr lang="ru-RU" dirty="0" smtClean="0"/>
              <a:t>. Возраст </a:t>
            </a:r>
            <a:r>
              <a:rPr lang="ru-RU" dirty="0" smtClean="0"/>
              <a:t>5-7</a:t>
            </a:r>
            <a:r>
              <a:rPr lang="ru-RU" dirty="0" smtClean="0"/>
              <a:t> </a:t>
            </a:r>
            <a:r>
              <a:rPr lang="ru-RU" dirty="0"/>
              <a:t>лет – самое подходящее время. </a:t>
            </a:r>
            <a:r>
              <a:rPr lang="ru-RU" dirty="0" smtClean="0"/>
              <a:t>Ребенок</a:t>
            </a:r>
            <a:r>
              <a:rPr lang="ru-RU" dirty="0" smtClean="0"/>
              <a:t> </a:t>
            </a:r>
            <a:r>
              <a:rPr lang="ru-RU" dirty="0"/>
              <a:t>уже достаточно обогатил свой словарный запас, чтобы им </a:t>
            </a:r>
            <a:r>
              <a:rPr lang="ru-RU" dirty="0" smtClean="0"/>
              <a:t>правильно </a:t>
            </a:r>
            <a:r>
              <a:rPr lang="ru-RU" dirty="0"/>
              <a:t>пользоваться.</a:t>
            </a:r>
          </a:p>
        </p:txBody>
      </p:sp>
      <p:pic>
        <p:nvPicPr>
          <p:cNvPr id="1026" name="Picture 2" descr="C:\Users\144\Downloads\по ропинкам детства\prescolari-limba-englez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76872"/>
            <a:ext cx="4298639" cy="3494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516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конце обучения смогут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Строить несложные предложения </a:t>
            </a:r>
          </a:p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Считать до 10</a:t>
            </a:r>
          </a:p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Назвать цвета, буквы алфавита</a:t>
            </a:r>
          </a:p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Спеть песни, рассказать рифмовки на изучаемом языке</a:t>
            </a:r>
            <a:endParaRPr lang="ru-RU" sz="4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03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79628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205" y="1628800"/>
            <a:ext cx="820891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Английский язык в детском саду – это 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весело </a:t>
            </a: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 полезно всем малышам.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829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141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Английский язык  для дошкольников</vt:lpstr>
      <vt:lpstr>Почему надо изучать английский с детства</vt:lpstr>
      <vt:lpstr>В конце обучения смогут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Английский язык для малышей</dc:title>
  <dc:creator>144</dc:creator>
  <cp:lastModifiedBy>144</cp:lastModifiedBy>
  <cp:revision>19</cp:revision>
  <dcterms:created xsi:type="dcterms:W3CDTF">2020-05-27T11:42:05Z</dcterms:created>
  <dcterms:modified xsi:type="dcterms:W3CDTF">2020-09-01T10:02:14Z</dcterms:modified>
</cp:coreProperties>
</file>